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414" r:id="rId5"/>
    <p:sldId id="412" r:id="rId6"/>
    <p:sldId id="419" r:id="rId7"/>
    <p:sldId id="423" r:id="rId8"/>
    <p:sldId id="420" r:id="rId9"/>
    <p:sldId id="422" r:id="rId10"/>
    <p:sldId id="426" r:id="rId11"/>
    <p:sldId id="41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E4BD93-368A-4456-B3AE-A8854FD6652D}" v="958" dt="2021-06-28T14:28:58.297"/>
    <p1510:client id="{9A847D54-E854-4686-9F1F-8F619C60F373}" v="4" dt="2021-06-29T13:20:02.4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660"/>
  </p:normalViewPr>
  <p:slideViewPr>
    <p:cSldViewPr snapToGrid="0">
      <p:cViewPr varScale="1">
        <p:scale>
          <a:sx n="87" d="100"/>
          <a:sy n="87" d="100"/>
        </p:scale>
        <p:origin x="5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cWilliam, Cynthia" userId="4eb4d18c-92bd-42ea-8f75-98e2df9f7f54" providerId="ADAL" clId="{9A847D54-E854-4686-9F1F-8F619C60F373}"/>
    <pc:docChg chg="modSld">
      <pc:chgData name="MacWilliam, Cynthia" userId="4eb4d18c-92bd-42ea-8f75-98e2df9f7f54" providerId="ADAL" clId="{9A847D54-E854-4686-9F1F-8F619C60F373}" dt="2021-06-29T13:20:02.475" v="3" actId="20577"/>
      <pc:docMkLst>
        <pc:docMk/>
      </pc:docMkLst>
      <pc:sldChg chg="modSp">
        <pc:chgData name="MacWilliam, Cynthia" userId="4eb4d18c-92bd-42ea-8f75-98e2df9f7f54" providerId="ADAL" clId="{9A847D54-E854-4686-9F1F-8F619C60F373}" dt="2021-06-29T13:20:02.475" v="3" actId="20577"/>
        <pc:sldMkLst>
          <pc:docMk/>
          <pc:sldMk cId="3699183913" sldId="423"/>
        </pc:sldMkLst>
        <pc:spChg chg="mod">
          <ac:chgData name="MacWilliam, Cynthia" userId="4eb4d18c-92bd-42ea-8f75-98e2df9f7f54" providerId="ADAL" clId="{9A847D54-E854-4686-9F1F-8F619C60F373}" dt="2021-06-29T13:20:02.475" v="3" actId="20577"/>
          <ac:spMkLst>
            <pc:docMk/>
            <pc:sldMk cId="3699183913" sldId="423"/>
            <ac:spMk id="3" creationId="{4B3B7386-A45E-734C-BA9B-29A5F896F3B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16056F-F7FA-4FD9-BFB5-8441F90D91F9}" type="datetimeFigureOut">
              <a:rPr lang="en-US" smtClean="0"/>
              <a:t>6/29/2021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13E156-9585-4417-8C82-BEA85AA412AA}" type="slidenum">
              <a:rPr lang="en-US" smtClean="0"/>
              <a:t>‹#›</a:t>
            </a:fld>
            <a:endParaRPr lang="en-US"/>
          </a:p>
        </p:txBody>
      </p:sp>
    </p:spTree>
    <p:extLst>
      <p:ext uri="{BB962C8B-B14F-4D97-AF65-F5344CB8AC3E}">
        <p14:creationId xmlns:p14="http://schemas.microsoft.com/office/powerpoint/2010/main" val="1006368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7000"/>
              </a:lnSpc>
              <a:spcBef>
                <a:spcPts val="0"/>
              </a:spcBef>
              <a:spcAft>
                <a:spcPts val="1000"/>
              </a:spcAft>
              <a:buClrTx/>
              <a:buSzTx/>
              <a:buFont typeface="Symbol" panose="05050102010706020507" pitchFamily="18" charset="2"/>
              <a:buChar char=""/>
              <a:tabLst/>
              <a:defRPr/>
            </a:pPr>
            <a:r>
              <a:rPr lang="en-CA" sz="1200" b="0" dirty="0">
                <a:solidFill>
                  <a:srgbClr val="0084B9"/>
                </a:solidFill>
                <a:latin typeface="Proxima Nova Rg" panose="020B0604020202020204" charset="0"/>
                <a:ea typeface="Calibri" panose="020F0502020204030204" pitchFamily="34" charset="0"/>
                <a:cs typeface="Proxima Nova Rg" panose="020B0604020202020204" charset="0"/>
              </a:rPr>
              <a:t>HRM is a multi-award-winning digital health solution </a:t>
            </a:r>
          </a:p>
          <a:p>
            <a:pPr marL="342900" marR="0" lvl="0" indent="-342900" algn="l" defTabSz="914400" rtl="0" eaLnBrk="1" fontAlgn="auto" latinLnBrk="0" hangingPunct="1">
              <a:lnSpc>
                <a:spcPct val="107000"/>
              </a:lnSpc>
              <a:spcBef>
                <a:spcPts val="0"/>
              </a:spcBef>
              <a:spcAft>
                <a:spcPts val="1000"/>
              </a:spcAft>
              <a:buClrTx/>
              <a:buSzTx/>
              <a:buFont typeface="Symbol" panose="05050102010706020507" pitchFamily="18" charset="2"/>
              <a:buChar char=""/>
              <a:tabLst/>
              <a:defRPr/>
            </a:pPr>
            <a:r>
              <a:rPr lang="en-CA" sz="1200" b="1" dirty="0">
                <a:solidFill>
                  <a:srgbClr val="0084B9"/>
                </a:solidFill>
                <a:latin typeface="Proxima Nova Rg" panose="020B0604020202020204" charset="0"/>
                <a:ea typeface="Calibri" panose="020F0502020204030204" pitchFamily="34" charset="0"/>
                <a:cs typeface="Proxima Nova Rg" panose="020B0604020202020204" charset="0"/>
              </a:rPr>
              <a:t>It lets you receive patient reports </a:t>
            </a:r>
            <a:r>
              <a:rPr lang="en-CA" sz="1200" dirty="0">
                <a:solidFill>
                  <a:srgbClr val="0084B9"/>
                </a:solidFill>
                <a:latin typeface="Proxima Nova Rg" panose="020B0604020202020204" charset="0"/>
                <a:ea typeface="Calibri" panose="020F0502020204030204" pitchFamily="34" charset="0"/>
                <a:cs typeface="Proxima Nova Rg" panose="020B0604020202020204" charset="0"/>
              </a:rPr>
              <a:t>(e.g., discharge summaries) from hospitals and specialty clinics </a:t>
            </a:r>
            <a:r>
              <a:rPr lang="en-CA" sz="1200" b="1" dirty="0">
                <a:solidFill>
                  <a:srgbClr val="0084B9"/>
                </a:solidFill>
                <a:latin typeface="Proxima Nova Rg" panose="020B0604020202020204" charset="0"/>
                <a:ea typeface="Calibri" panose="020F0502020204030204" pitchFamily="34" charset="0"/>
                <a:cs typeface="Proxima Nova Rg" panose="020B0604020202020204" charset="0"/>
              </a:rPr>
              <a:t>into certified EMRs – </a:t>
            </a:r>
            <a:r>
              <a:rPr lang="en-CA" sz="1200" b="0" dirty="0">
                <a:solidFill>
                  <a:srgbClr val="0084B9"/>
                </a:solidFill>
                <a:latin typeface="Proxima Nova Rg" panose="020B0604020202020204" charset="0"/>
                <a:ea typeface="Calibri" panose="020F0502020204030204" pitchFamily="34" charset="0"/>
                <a:cs typeface="Proxima Nova Rg" panose="020B0604020202020204" charset="0"/>
              </a:rPr>
              <a:t>an</a:t>
            </a:r>
            <a:r>
              <a:rPr lang="en-CA" sz="1200" b="1" dirty="0">
                <a:solidFill>
                  <a:srgbClr val="0084B9"/>
                </a:solidFill>
                <a:latin typeface="Proxima Nova Rg" panose="020B0604020202020204" charset="0"/>
                <a:ea typeface="Calibri" panose="020F0502020204030204" pitchFamily="34" charset="0"/>
                <a:cs typeface="Proxima Nova Rg" panose="020B0604020202020204" charset="0"/>
              </a:rPr>
              <a:t>  </a:t>
            </a:r>
            <a:r>
              <a:rPr lang="en-CA" sz="1200" dirty="0">
                <a:solidFill>
                  <a:srgbClr val="0084B9"/>
                </a:solidFill>
                <a:latin typeface="Proxima Nova Rg" panose="020B0604020202020204" charset="0"/>
                <a:ea typeface="+mn-lt"/>
                <a:cs typeface="Proxima Nova Rg" panose="020B0604020202020204" charset="0"/>
              </a:rPr>
              <a:t>OMD-developed digital solution</a:t>
            </a:r>
            <a:endParaRPr lang="en-US" sz="1200" dirty="0">
              <a:latin typeface="Proxima Nova Rg" panose="020B0604020202020204" charset="0"/>
              <a:cs typeface="Proxima Nova Rg" panose="020B0604020202020204" charset="0"/>
            </a:endParaRPr>
          </a:p>
          <a:p>
            <a:pPr marL="342900" lvl="0" indent="-342900">
              <a:lnSpc>
                <a:spcPct val="107000"/>
              </a:lnSpc>
              <a:spcAft>
                <a:spcPts val="1000"/>
              </a:spcAft>
              <a:buFont typeface="Symbol" panose="05050102010706020507" pitchFamily="18" charset="2"/>
              <a:buChar char=""/>
            </a:pPr>
            <a:r>
              <a:rPr lang="en-CA" sz="1200" b="1" dirty="0">
                <a:solidFill>
                  <a:srgbClr val="0084B9"/>
                </a:solidFill>
                <a:latin typeface="Proxima Nova Rg" panose="020B0604020202020204" charset="0"/>
                <a:cs typeface="Proxima Nova Rg" panose="020B0604020202020204" charset="0"/>
              </a:rPr>
              <a:t>Safer, more efficient delivery</a:t>
            </a:r>
            <a:r>
              <a:rPr lang="en-CA" sz="1200" dirty="0">
                <a:solidFill>
                  <a:srgbClr val="0084B9"/>
                </a:solidFill>
                <a:latin typeface="Proxima Nova Rg" panose="020B0604020202020204" charset="0"/>
                <a:cs typeface="Proxima Nova Rg" panose="020B0604020202020204" charset="0"/>
              </a:rPr>
              <a:t> of important, time-sensitive patient information</a:t>
            </a:r>
          </a:p>
          <a:p>
            <a:pPr marL="342900" lvl="0" indent="-342900">
              <a:lnSpc>
                <a:spcPct val="107000"/>
              </a:lnSpc>
              <a:spcAft>
                <a:spcPts val="1000"/>
              </a:spcAft>
              <a:buFont typeface="Symbol" panose="05050102010706020507" pitchFamily="18" charset="2"/>
              <a:buChar char=""/>
            </a:pPr>
            <a:r>
              <a:rPr lang="en-CA" sz="1200" dirty="0">
                <a:solidFill>
                  <a:srgbClr val="0084B9"/>
                </a:solidFill>
                <a:latin typeface="Proxima Nova Rg" panose="020B0604020202020204" charset="0"/>
                <a:cs typeface="Proxima Nova Rg" panose="020B0604020202020204" charset="0"/>
              </a:rPr>
              <a:t>Allows physicians to </a:t>
            </a:r>
            <a:r>
              <a:rPr lang="en-CA" sz="1200" b="1" dirty="0">
                <a:solidFill>
                  <a:srgbClr val="0084B9"/>
                </a:solidFill>
                <a:latin typeface="Proxima Nova Rg" panose="020B0604020202020204" charset="0"/>
                <a:cs typeface="Proxima Nova Rg" panose="020B0604020202020204" charset="0"/>
              </a:rPr>
              <a:t>immediately act on information</a:t>
            </a:r>
            <a:r>
              <a:rPr lang="en-CA" sz="1200" dirty="0">
                <a:solidFill>
                  <a:srgbClr val="0084B9"/>
                </a:solidFill>
                <a:latin typeface="Proxima Nova Rg" panose="020B0604020202020204" charset="0"/>
                <a:cs typeface="Proxima Nova Rg" panose="020B0604020202020204" charset="0"/>
              </a:rPr>
              <a:t> and </a:t>
            </a:r>
            <a:r>
              <a:rPr lang="en-CA" sz="1200" b="1" dirty="0">
                <a:solidFill>
                  <a:srgbClr val="0084B9"/>
                </a:solidFill>
                <a:latin typeface="Proxima Nova Rg" panose="020B0604020202020204" charset="0"/>
                <a:cs typeface="Proxima Nova Rg" panose="020B0604020202020204" charset="0"/>
              </a:rPr>
              <a:t>follow up with patients sooner</a:t>
            </a:r>
          </a:p>
          <a:p>
            <a:pPr marL="342900" indent="-342900">
              <a:lnSpc>
                <a:spcPct val="107000"/>
              </a:lnSpc>
              <a:buFont typeface="Symbol" panose="05050102010706020507" pitchFamily="18" charset="2"/>
              <a:buChar char=""/>
            </a:pPr>
            <a:r>
              <a:rPr lang="en-CA" sz="1200" dirty="0">
                <a:solidFill>
                  <a:srgbClr val="0084B9"/>
                </a:solidFill>
                <a:latin typeface="Proxima Nova Rg" panose="020B0604020202020204" charset="0"/>
                <a:ea typeface="Calibri" panose="020F0502020204030204" pitchFamily="34" charset="0"/>
                <a:cs typeface="Proxima Nova Rg" panose="020B0604020202020204" charset="0"/>
              </a:rPr>
              <a:t>A </a:t>
            </a:r>
            <a:r>
              <a:rPr lang="en-CA" sz="1200" b="1" dirty="0">
                <a:solidFill>
                  <a:srgbClr val="0084B9"/>
                </a:solidFill>
                <a:latin typeface="Proxima Nova Rg" panose="020B0604020202020204" charset="0"/>
                <a:ea typeface="Calibri" panose="020F0502020204030204" pitchFamily="34" charset="0"/>
                <a:cs typeface="Proxima Nova Rg" panose="020B0604020202020204" charset="0"/>
              </a:rPr>
              <a:t>must-have</a:t>
            </a:r>
            <a:r>
              <a:rPr lang="en-CA" sz="1200" dirty="0">
                <a:solidFill>
                  <a:srgbClr val="0084B9"/>
                </a:solidFill>
                <a:latin typeface="Proxima Nova Rg" panose="020B0604020202020204" charset="0"/>
                <a:ea typeface="Calibri" panose="020F0502020204030204" pitchFamily="34" charset="0"/>
                <a:cs typeface="Proxima Nova Rg" panose="020B0604020202020204" charset="0"/>
              </a:rPr>
              <a:t> product for every physician</a:t>
            </a:r>
            <a:r>
              <a:rPr lang="en-CA" sz="1200" dirty="0">
                <a:solidFill>
                  <a:srgbClr val="0084B9"/>
                </a:solidFill>
                <a:latin typeface="Proxima Nova Rg" panose="020B0604020202020204" charset="0"/>
                <a:cs typeface="Proxima Nova Rg" panose="020B0604020202020204" charset="0"/>
              </a:rPr>
              <a:t>!</a:t>
            </a:r>
            <a:endParaRPr lang="en-CA" sz="1200" dirty="0">
              <a:latin typeface="Proxima Nova Rg" panose="020B0604020202020204" charset="0"/>
              <a:ea typeface="+mn-lt"/>
              <a:cs typeface="Proxima Nova Rg" panose="020B0604020202020204"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C2DB0B-BA15-A646-AC5C-A5BBD478B48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43305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38201"/>
            <a:ext cx="10363200" cy="1714500"/>
          </a:xfrm>
          <a:prstGeom prst="rect">
            <a:avLst/>
          </a:prstGeom>
        </p:spPr>
        <p:txBody>
          <a:bodyPr anchor="b"/>
          <a:lstStyle>
            <a:lvl1pPr algn="ctr">
              <a:defRPr sz="3600" b="1" i="0" baseline="0">
                <a:solidFill>
                  <a:srgbClr val="6B3982"/>
                </a:solidFill>
                <a:latin typeface="+mj-lt"/>
                <a:ea typeface="Proxima Nova Semibold" charset="0"/>
                <a:cs typeface="Proxima Nova Semibold" charset="0"/>
              </a:defRPr>
            </a:lvl1pPr>
          </a:lstStyle>
          <a:p>
            <a:r>
              <a:rPr lang="en-US"/>
              <a:t>PRESENTATION TITLE</a:t>
            </a:r>
            <a:br>
              <a:rPr lang="en-US"/>
            </a:br>
            <a:r>
              <a:rPr lang="en-US"/>
              <a:t>GOES HERE</a:t>
            </a:r>
          </a:p>
        </p:txBody>
      </p:sp>
      <p:sp>
        <p:nvSpPr>
          <p:cNvPr id="3" name="Subtitle 2"/>
          <p:cNvSpPr>
            <a:spLocks noGrp="1"/>
          </p:cNvSpPr>
          <p:nvPr>
            <p:ph type="subTitle" idx="1" hasCustomPrompt="1"/>
          </p:nvPr>
        </p:nvSpPr>
        <p:spPr>
          <a:xfrm>
            <a:off x="1524000" y="2563019"/>
            <a:ext cx="9144000" cy="1335882"/>
          </a:xfrm>
          <a:prstGeom prst="rect">
            <a:avLst/>
          </a:prstGeom>
        </p:spPr>
        <p:txBody>
          <a:bodyPr/>
          <a:lstStyle>
            <a:lvl1pPr marL="0" indent="0" algn="ctr">
              <a:lnSpc>
                <a:spcPct val="100000"/>
              </a:lnSpc>
              <a:buNone/>
              <a:defRPr sz="2800" b="0" i="0" baseline="0">
                <a:solidFill>
                  <a:srgbClr val="0084B9"/>
                </a:solidFill>
                <a:latin typeface="+mj-lt"/>
                <a:ea typeface="Proxima Nova Medium" charset="0"/>
                <a:cs typeface="Proxima Nova Medium" charset="0"/>
              </a:defRPr>
            </a:lvl1pPr>
            <a:lvl2pPr marL="609570" indent="0" algn="ctr">
              <a:buNone/>
              <a:defRPr sz="2667"/>
            </a:lvl2pPr>
            <a:lvl3pPr marL="1219139" indent="0" algn="ctr">
              <a:buNone/>
              <a:defRPr sz="2400"/>
            </a:lvl3pPr>
            <a:lvl4pPr marL="1828709" indent="0" algn="ctr">
              <a:buNone/>
              <a:defRPr sz="2133"/>
            </a:lvl4pPr>
            <a:lvl5pPr marL="2438278" indent="0" algn="ctr">
              <a:buNone/>
              <a:defRPr sz="2133"/>
            </a:lvl5pPr>
            <a:lvl6pPr marL="3047848" indent="0" algn="ctr">
              <a:buNone/>
              <a:defRPr sz="2133"/>
            </a:lvl6pPr>
            <a:lvl7pPr marL="3657417" indent="0" algn="ctr">
              <a:buNone/>
              <a:defRPr sz="2133"/>
            </a:lvl7pPr>
            <a:lvl8pPr marL="4266987" indent="0" algn="ctr">
              <a:buNone/>
              <a:defRPr sz="2133"/>
            </a:lvl8pPr>
            <a:lvl9pPr marL="4876557" indent="0" algn="ctr">
              <a:buNone/>
              <a:defRPr sz="2133"/>
            </a:lvl9pPr>
          </a:lstStyle>
          <a:p>
            <a:r>
              <a:rPr lang="en-US"/>
              <a:t>Subtitle Goes Here</a:t>
            </a:r>
          </a:p>
          <a:p>
            <a:r>
              <a:rPr lang="en-US"/>
              <a:t>2nd Line Subtitle</a:t>
            </a:r>
          </a:p>
        </p:txBody>
      </p:sp>
      <p:pic>
        <p:nvPicPr>
          <p:cNvPr id="11" name="Picture 10"/>
          <p:cNvPicPr>
            <a:picLocks noChangeAspect="1"/>
          </p:cNvPicPr>
          <p:nvPr userDrawn="1"/>
        </p:nvPicPr>
        <p:blipFill>
          <a:blip r:embed="rId2"/>
          <a:stretch>
            <a:fillRect/>
          </a:stretch>
        </p:blipFill>
        <p:spPr>
          <a:xfrm>
            <a:off x="4872909" y="4903199"/>
            <a:ext cx="2441312" cy="750195"/>
          </a:xfrm>
          <a:prstGeom prst="rect">
            <a:avLst/>
          </a:prstGeom>
        </p:spPr>
      </p:pic>
      <p:sp>
        <p:nvSpPr>
          <p:cNvPr id="4" name="Slide Number Placeholder 3">
            <a:extLst>
              <a:ext uri="{FF2B5EF4-FFF2-40B4-BE49-F238E27FC236}">
                <a16:creationId xmlns:a16="http://schemas.microsoft.com/office/drawing/2014/main" id="{F71E5DAD-44E2-7641-8DF3-A2C520B5E144}"/>
              </a:ext>
            </a:extLst>
          </p:cNvPr>
          <p:cNvSpPr>
            <a:spLocks noGrp="1"/>
          </p:cNvSpPr>
          <p:nvPr>
            <p:ph type="sldNum" sz="quarter" idx="10"/>
          </p:nvPr>
        </p:nvSpPr>
        <p:spPr/>
        <p:txBody>
          <a:bodyPr/>
          <a:lstStyle/>
          <a:p>
            <a:fld id="{C5A57656-4955-2942-82CA-9137431A9951}" type="slidenum">
              <a:rPr lang="en-US" smtClean="0">
                <a:solidFill>
                  <a:schemeClr val="accent2">
                    <a:lumMod val="20000"/>
                    <a:lumOff val="80000"/>
                  </a:schemeClr>
                </a:solidFill>
              </a:rPr>
              <a:pPr/>
              <a:t>‹#›</a:t>
            </a:fld>
            <a:endParaRPr lang="en-US">
              <a:solidFill>
                <a:schemeClr val="accent2">
                  <a:lumMod val="20000"/>
                  <a:lumOff val="80000"/>
                </a:schemeClr>
              </a:solidFill>
            </a:endParaRPr>
          </a:p>
        </p:txBody>
      </p:sp>
    </p:spTree>
    <p:extLst>
      <p:ext uri="{BB962C8B-B14F-4D97-AF65-F5344CB8AC3E}">
        <p14:creationId xmlns:p14="http://schemas.microsoft.com/office/powerpoint/2010/main" val="421663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Pictures side by side">
    <p:spTree>
      <p:nvGrpSpPr>
        <p:cNvPr id="1" name=""/>
        <p:cNvGrpSpPr/>
        <p:nvPr/>
      </p:nvGrpSpPr>
      <p:grpSpPr>
        <a:xfrm>
          <a:off x="0" y="0"/>
          <a:ext cx="0" cy="0"/>
          <a:chOff x="0" y="0"/>
          <a:chExt cx="0" cy="0"/>
        </a:xfrm>
      </p:grpSpPr>
      <p:sp>
        <p:nvSpPr>
          <p:cNvPr id="17" name="Picture Placeholder 16"/>
          <p:cNvSpPr>
            <a:spLocks noGrp="1"/>
          </p:cNvSpPr>
          <p:nvPr>
            <p:ph type="pic" sz="quarter" idx="13" hasCustomPrompt="1"/>
          </p:nvPr>
        </p:nvSpPr>
        <p:spPr>
          <a:xfrm>
            <a:off x="190500" y="1517652"/>
            <a:ext cx="5816600" cy="4400548"/>
          </a:xfrm>
          <a:prstGeom prst="rect">
            <a:avLst/>
          </a:prstGeom>
        </p:spPr>
        <p:txBody>
          <a:bodyPr/>
          <a:lstStyle>
            <a:lvl1pPr>
              <a:defRPr sz="2400" b="0" i="0">
                <a:solidFill>
                  <a:srgbClr val="0084B9"/>
                </a:solidFill>
                <a:latin typeface="+mn-lt"/>
                <a:ea typeface="Proxima Nova Light" charset="0"/>
                <a:cs typeface="Proxima Nova Light" charset="0"/>
              </a:defRPr>
            </a:lvl1pPr>
          </a:lstStyle>
          <a:p>
            <a:r>
              <a:rPr lang="en-US"/>
              <a:t>Photo or image goes here, just drag item into this box or click on the icon</a:t>
            </a:r>
          </a:p>
        </p:txBody>
      </p:sp>
      <p:sp>
        <p:nvSpPr>
          <p:cNvPr id="8" name="Title 1"/>
          <p:cNvSpPr>
            <a:spLocks noGrp="1"/>
          </p:cNvSpPr>
          <p:nvPr>
            <p:ph type="title" hasCustomPrompt="1"/>
          </p:nvPr>
        </p:nvSpPr>
        <p:spPr>
          <a:xfrm>
            <a:off x="839788" y="365129"/>
            <a:ext cx="10515600" cy="714371"/>
          </a:xfrm>
          <a:prstGeom prst="rect">
            <a:avLst/>
          </a:prstGeom>
        </p:spPr>
        <p:txBody>
          <a:bodyPr/>
          <a:lstStyle>
            <a:lvl1pPr algn="ctr">
              <a:defRPr sz="3200" b="1" i="0">
                <a:solidFill>
                  <a:srgbClr val="6B3982"/>
                </a:solidFill>
                <a:latin typeface="+mj-lt"/>
                <a:ea typeface="Proxima Nova Semibold" charset="0"/>
                <a:cs typeface="Proxima Nova Semibold" charset="0"/>
              </a:defRPr>
            </a:lvl1pPr>
          </a:lstStyle>
          <a:p>
            <a:r>
              <a:rPr lang="en-US"/>
              <a:t>TITLE GOES HERE</a:t>
            </a:r>
          </a:p>
        </p:txBody>
      </p:sp>
      <p:sp>
        <p:nvSpPr>
          <p:cNvPr id="9" name="Picture Placeholder 16"/>
          <p:cNvSpPr>
            <a:spLocks noGrp="1"/>
          </p:cNvSpPr>
          <p:nvPr>
            <p:ph type="pic" sz="quarter" idx="14" hasCustomPrompt="1"/>
          </p:nvPr>
        </p:nvSpPr>
        <p:spPr>
          <a:xfrm>
            <a:off x="6184900" y="1517652"/>
            <a:ext cx="5816600" cy="4400548"/>
          </a:xfrm>
          <a:prstGeom prst="rect">
            <a:avLst/>
          </a:prstGeom>
        </p:spPr>
        <p:txBody>
          <a:bodyPr/>
          <a:lstStyle>
            <a:lvl1pPr>
              <a:defRPr sz="2400" b="0" i="0">
                <a:solidFill>
                  <a:srgbClr val="0084B9"/>
                </a:solidFill>
                <a:latin typeface="+mn-lt"/>
                <a:ea typeface="Proxima Nova Light" charset="0"/>
                <a:cs typeface="Proxima Nova Light" charset="0"/>
              </a:defRPr>
            </a:lvl1pPr>
          </a:lstStyle>
          <a:p>
            <a:r>
              <a:rPr lang="en-US"/>
              <a:t>Photo or image goes here, just drag item into this box or click on the icon</a:t>
            </a:r>
          </a:p>
        </p:txBody>
      </p:sp>
      <p:sp>
        <p:nvSpPr>
          <p:cNvPr id="5" name="Slide Number Placeholder 3">
            <a:extLst>
              <a:ext uri="{FF2B5EF4-FFF2-40B4-BE49-F238E27FC236}">
                <a16:creationId xmlns:a16="http://schemas.microsoft.com/office/drawing/2014/main" id="{A733F4D4-9D00-B84F-8D99-03D174821EE8}"/>
              </a:ext>
            </a:extLst>
          </p:cNvPr>
          <p:cNvSpPr>
            <a:spLocks noGrp="1"/>
          </p:cNvSpPr>
          <p:nvPr>
            <p:ph type="sldNum" sz="quarter" idx="4"/>
          </p:nvPr>
        </p:nvSpPr>
        <p:spPr>
          <a:xfrm>
            <a:off x="165672" y="6559274"/>
            <a:ext cx="1100528" cy="282683"/>
          </a:xfrm>
          <a:prstGeom prst="rect">
            <a:avLst/>
          </a:prstGeom>
        </p:spPr>
        <p:txBody>
          <a:bodyPr/>
          <a:lstStyle>
            <a:lvl1pPr>
              <a:defRPr sz="1400"/>
            </a:lvl1pPr>
          </a:lstStyle>
          <a:p>
            <a:fld id="{C5A57656-4955-2942-82CA-9137431A9951}" type="slidenum">
              <a:rPr lang="en-US" smtClean="0">
                <a:solidFill>
                  <a:schemeClr val="accent2">
                    <a:lumMod val="20000"/>
                    <a:lumOff val="80000"/>
                  </a:schemeClr>
                </a:solidFill>
              </a:rPr>
              <a:pPr/>
              <a:t>‹#›</a:t>
            </a:fld>
            <a:endParaRPr lang="en-US">
              <a:solidFill>
                <a:schemeClr val="accent2">
                  <a:lumMod val="20000"/>
                  <a:lumOff val="80000"/>
                </a:schemeClr>
              </a:solidFill>
            </a:endParaRPr>
          </a:p>
        </p:txBody>
      </p:sp>
    </p:spTree>
    <p:extLst>
      <p:ext uri="{BB962C8B-B14F-4D97-AF65-F5344CB8AC3E}">
        <p14:creationId xmlns:p14="http://schemas.microsoft.com/office/powerpoint/2010/main" val="1238825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4">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1" y="376245"/>
            <a:ext cx="10515600" cy="688968"/>
          </a:xfrm>
          <a:prstGeom prst="rect">
            <a:avLst/>
          </a:prstGeom>
        </p:spPr>
        <p:txBody>
          <a:bodyPr anchor="b"/>
          <a:lstStyle>
            <a:lvl1pPr algn="ctr">
              <a:defRPr sz="3200" b="1" i="0" baseline="0">
                <a:solidFill>
                  <a:srgbClr val="6B3982"/>
                </a:solidFill>
                <a:latin typeface="+mj-lt"/>
                <a:ea typeface="Proxima Nova Semibold" charset="0"/>
                <a:cs typeface="Proxima Nova Semibold" charset="0"/>
              </a:defRPr>
            </a:lvl1pPr>
          </a:lstStyle>
          <a:p>
            <a:r>
              <a:rPr lang="en-US"/>
              <a:t>TITLE GOES HERE</a:t>
            </a:r>
          </a:p>
        </p:txBody>
      </p:sp>
      <p:sp>
        <p:nvSpPr>
          <p:cNvPr id="3" name="Text Placeholder 2"/>
          <p:cNvSpPr>
            <a:spLocks noGrp="1"/>
          </p:cNvSpPr>
          <p:nvPr>
            <p:ph type="body" idx="1" hasCustomPrompt="1"/>
          </p:nvPr>
        </p:nvSpPr>
        <p:spPr>
          <a:xfrm>
            <a:off x="831851" y="1084265"/>
            <a:ext cx="10515600" cy="579435"/>
          </a:xfrm>
          <a:prstGeom prst="rect">
            <a:avLst/>
          </a:prstGeom>
        </p:spPr>
        <p:txBody>
          <a:bodyPr/>
          <a:lstStyle>
            <a:lvl1pPr marL="0" indent="0" algn="ctr">
              <a:buNone/>
              <a:defRPr sz="2800" b="0" i="0">
                <a:solidFill>
                  <a:srgbClr val="0084B9"/>
                </a:solidFill>
                <a:latin typeface="+mj-lt"/>
                <a:ea typeface="Proxima Nova Medium" charset="0"/>
                <a:cs typeface="Proxima Nova Medium" charset="0"/>
              </a:defRPr>
            </a:lvl1pPr>
            <a:lvl2pPr marL="609570" indent="0">
              <a:buNone/>
              <a:defRPr sz="2667">
                <a:solidFill>
                  <a:schemeClr val="tx1">
                    <a:tint val="75000"/>
                  </a:schemeClr>
                </a:solidFill>
              </a:defRPr>
            </a:lvl2pPr>
            <a:lvl3pPr marL="1219139" indent="0">
              <a:buNone/>
              <a:defRPr sz="2400">
                <a:solidFill>
                  <a:schemeClr val="tx1">
                    <a:tint val="75000"/>
                  </a:schemeClr>
                </a:solidFill>
              </a:defRPr>
            </a:lvl3pPr>
            <a:lvl4pPr marL="1828709" indent="0">
              <a:buNone/>
              <a:defRPr sz="2133">
                <a:solidFill>
                  <a:schemeClr val="tx1">
                    <a:tint val="75000"/>
                  </a:schemeClr>
                </a:solidFill>
              </a:defRPr>
            </a:lvl4pPr>
            <a:lvl5pPr marL="2438278" indent="0">
              <a:buNone/>
              <a:defRPr sz="2133">
                <a:solidFill>
                  <a:schemeClr val="tx1">
                    <a:tint val="75000"/>
                  </a:schemeClr>
                </a:solidFill>
              </a:defRPr>
            </a:lvl5pPr>
            <a:lvl6pPr marL="3047848" indent="0">
              <a:buNone/>
              <a:defRPr sz="2133">
                <a:solidFill>
                  <a:schemeClr val="tx1">
                    <a:tint val="75000"/>
                  </a:schemeClr>
                </a:solidFill>
              </a:defRPr>
            </a:lvl6pPr>
            <a:lvl7pPr marL="3657417" indent="0">
              <a:buNone/>
              <a:defRPr sz="2133">
                <a:solidFill>
                  <a:schemeClr val="tx1">
                    <a:tint val="75000"/>
                  </a:schemeClr>
                </a:solidFill>
              </a:defRPr>
            </a:lvl7pPr>
            <a:lvl8pPr marL="4266987" indent="0">
              <a:buNone/>
              <a:defRPr sz="2133">
                <a:solidFill>
                  <a:schemeClr val="tx1">
                    <a:tint val="75000"/>
                  </a:schemeClr>
                </a:solidFill>
              </a:defRPr>
            </a:lvl8pPr>
            <a:lvl9pPr marL="4876557" indent="0">
              <a:buNone/>
              <a:defRPr sz="2133">
                <a:solidFill>
                  <a:schemeClr val="tx1">
                    <a:tint val="75000"/>
                  </a:schemeClr>
                </a:solidFill>
              </a:defRPr>
            </a:lvl9pPr>
          </a:lstStyle>
          <a:p>
            <a:pPr lvl="0"/>
            <a:r>
              <a:rPr lang="en-US"/>
              <a:t>Subtitle Goes Here</a:t>
            </a:r>
          </a:p>
        </p:txBody>
      </p:sp>
      <p:sp>
        <p:nvSpPr>
          <p:cNvPr id="8" name="Picture Placeholder 7"/>
          <p:cNvSpPr>
            <a:spLocks noGrp="1"/>
          </p:cNvSpPr>
          <p:nvPr>
            <p:ph type="pic" sz="quarter" idx="13" hasCustomPrompt="1"/>
          </p:nvPr>
        </p:nvSpPr>
        <p:spPr>
          <a:xfrm>
            <a:off x="831850" y="3429000"/>
            <a:ext cx="10515600" cy="2527300"/>
          </a:xfrm>
          <a:prstGeom prst="rect">
            <a:avLst/>
          </a:prstGeom>
        </p:spPr>
        <p:txBody>
          <a:bodyPr/>
          <a:lstStyle>
            <a:lvl1pPr>
              <a:defRPr sz="2400" b="0" i="0" baseline="0">
                <a:solidFill>
                  <a:srgbClr val="0084B9"/>
                </a:solidFill>
                <a:latin typeface="+mn-lt"/>
                <a:ea typeface="Proxima Nova Rg" charset="0"/>
                <a:cs typeface="Proxima Nova Rg" charset="0"/>
              </a:defRPr>
            </a:lvl1pPr>
          </a:lstStyle>
          <a:p>
            <a:r>
              <a:rPr lang="en-US"/>
              <a:t>Photo or image goes here. Drag item into this box or click on the icon.</a:t>
            </a:r>
          </a:p>
        </p:txBody>
      </p:sp>
      <p:sp>
        <p:nvSpPr>
          <p:cNvPr id="10" name="Text Placeholder 9"/>
          <p:cNvSpPr>
            <a:spLocks noGrp="1"/>
          </p:cNvSpPr>
          <p:nvPr>
            <p:ph type="body" sz="quarter" idx="14" hasCustomPrompt="1"/>
          </p:nvPr>
        </p:nvSpPr>
        <p:spPr>
          <a:xfrm>
            <a:off x="838200" y="1765300"/>
            <a:ext cx="10509250" cy="1562100"/>
          </a:xfrm>
          <a:prstGeom prst="rect">
            <a:avLst/>
          </a:prstGeom>
        </p:spPr>
        <p:txBody>
          <a:bodyPr/>
          <a:lstStyle>
            <a:lvl1pPr>
              <a:defRPr sz="1800" b="0" i="0">
                <a:solidFill>
                  <a:srgbClr val="0084B9"/>
                </a:solidFill>
                <a:latin typeface="+mn-lt"/>
                <a:ea typeface="Proxima Nova Rg" charset="0"/>
                <a:cs typeface="Proxima Nova Rg" charset="0"/>
              </a:defRPr>
            </a:lvl1pPr>
            <a:lvl2pPr>
              <a:defRPr sz="2400" b="0" i="0">
                <a:solidFill>
                  <a:srgbClr val="0084B9"/>
                </a:solidFill>
                <a:latin typeface="Proxima Nova Rg" charset="0"/>
                <a:ea typeface="Proxima Nova Rg" charset="0"/>
                <a:cs typeface="Proxima Nova Rg" charset="0"/>
              </a:defRPr>
            </a:lvl2pPr>
            <a:lvl3pPr>
              <a:defRPr sz="2400" b="0" i="0">
                <a:solidFill>
                  <a:srgbClr val="0084B9"/>
                </a:solidFill>
                <a:latin typeface="Proxima Nova Rg" charset="0"/>
                <a:ea typeface="Proxima Nova Rg" charset="0"/>
                <a:cs typeface="Proxima Nova Rg" charset="0"/>
              </a:defRPr>
            </a:lvl3pPr>
            <a:lvl4pPr>
              <a:defRPr sz="2400" b="0" i="0">
                <a:solidFill>
                  <a:srgbClr val="0084B9"/>
                </a:solidFill>
                <a:latin typeface="Proxima Nova Rg" charset="0"/>
                <a:ea typeface="Proxima Nova Rg" charset="0"/>
                <a:cs typeface="Proxima Nova Rg" charset="0"/>
              </a:defRPr>
            </a:lvl4pPr>
            <a:lvl5pPr>
              <a:defRPr sz="2400" b="0" i="0">
                <a:solidFill>
                  <a:srgbClr val="0084B9"/>
                </a:solidFill>
                <a:latin typeface="Proxima Nova Rg" charset="0"/>
                <a:ea typeface="Proxima Nova Rg" charset="0"/>
                <a:cs typeface="Proxima Nova Rg" charset="0"/>
              </a:defRPr>
            </a:lvl5pPr>
          </a:lstStyle>
          <a:p>
            <a:pPr lvl="0"/>
            <a:r>
              <a:rPr lang="en-US"/>
              <a:t>Text goes here</a:t>
            </a:r>
          </a:p>
        </p:txBody>
      </p:sp>
      <p:sp>
        <p:nvSpPr>
          <p:cNvPr id="6" name="Slide Number Placeholder 3">
            <a:extLst>
              <a:ext uri="{FF2B5EF4-FFF2-40B4-BE49-F238E27FC236}">
                <a16:creationId xmlns:a16="http://schemas.microsoft.com/office/drawing/2014/main" id="{A4F5BA18-CEE9-6B4A-8456-009C21F27ECD}"/>
              </a:ext>
            </a:extLst>
          </p:cNvPr>
          <p:cNvSpPr>
            <a:spLocks noGrp="1"/>
          </p:cNvSpPr>
          <p:nvPr>
            <p:ph type="sldNum" sz="quarter" idx="4"/>
          </p:nvPr>
        </p:nvSpPr>
        <p:spPr>
          <a:xfrm>
            <a:off x="165672" y="6559274"/>
            <a:ext cx="1100528" cy="282683"/>
          </a:xfrm>
          <a:prstGeom prst="rect">
            <a:avLst/>
          </a:prstGeom>
        </p:spPr>
        <p:txBody>
          <a:bodyPr/>
          <a:lstStyle>
            <a:lvl1pPr>
              <a:defRPr sz="1400"/>
            </a:lvl1pPr>
          </a:lstStyle>
          <a:p>
            <a:fld id="{C5A57656-4955-2942-82CA-9137431A9951}" type="slidenum">
              <a:rPr lang="en-US" smtClean="0">
                <a:solidFill>
                  <a:schemeClr val="accent2">
                    <a:lumMod val="20000"/>
                    <a:lumOff val="80000"/>
                  </a:schemeClr>
                </a:solidFill>
              </a:rPr>
              <a:pPr/>
              <a:t>‹#›</a:t>
            </a:fld>
            <a:endParaRPr lang="en-US">
              <a:solidFill>
                <a:schemeClr val="accent2">
                  <a:lumMod val="20000"/>
                  <a:lumOff val="80000"/>
                </a:schemeClr>
              </a:solidFill>
            </a:endParaRPr>
          </a:p>
        </p:txBody>
      </p:sp>
    </p:spTree>
    <p:extLst>
      <p:ext uri="{BB962C8B-B14F-4D97-AF65-F5344CB8AC3E}">
        <p14:creationId xmlns:p14="http://schemas.microsoft.com/office/powerpoint/2010/main" val="2097361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473201"/>
            <a:ext cx="10363200" cy="1269999"/>
          </a:xfrm>
          <a:prstGeom prst="rect">
            <a:avLst/>
          </a:prstGeom>
        </p:spPr>
        <p:txBody>
          <a:bodyPr anchor="b"/>
          <a:lstStyle>
            <a:lvl1pPr algn="ctr">
              <a:defRPr sz="4800" b="1" i="0" baseline="0">
                <a:solidFill>
                  <a:srgbClr val="6B3982"/>
                </a:solidFill>
                <a:latin typeface="+mj-lt"/>
                <a:ea typeface="Proxima Nova Semibold" charset="0"/>
                <a:cs typeface="Proxima Nova Semibold" charset="0"/>
              </a:defRPr>
            </a:lvl1pPr>
          </a:lstStyle>
          <a:p>
            <a:r>
              <a:rPr lang="en-US"/>
              <a:t>Thank You!</a:t>
            </a:r>
          </a:p>
        </p:txBody>
      </p:sp>
      <p:pic>
        <p:nvPicPr>
          <p:cNvPr id="11" name="Picture 10"/>
          <p:cNvPicPr>
            <a:picLocks noChangeAspect="1"/>
          </p:cNvPicPr>
          <p:nvPr userDrawn="1"/>
        </p:nvPicPr>
        <p:blipFill>
          <a:blip r:embed="rId2"/>
          <a:stretch>
            <a:fillRect/>
          </a:stretch>
        </p:blipFill>
        <p:spPr>
          <a:xfrm>
            <a:off x="4806469" y="4543199"/>
            <a:ext cx="2581895" cy="793395"/>
          </a:xfrm>
          <a:prstGeom prst="rect">
            <a:avLst/>
          </a:prstGeom>
        </p:spPr>
      </p:pic>
    </p:spTree>
    <p:extLst>
      <p:ext uri="{BB962C8B-B14F-4D97-AF65-F5344CB8AC3E}">
        <p14:creationId xmlns:p14="http://schemas.microsoft.com/office/powerpoint/2010/main" val="2266243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9"/>
            <a:ext cx="10515600" cy="1325563"/>
          </a:xfrm>
          <a:prstGeom prst="rect">
            <a:avLst/>
          </a:prstGeom>
        </p:spPr>
        <p:txBody>
          <a:bodyPr/>
          <a:lstStyle>
            <a:lvl1pPr algn="ctr">
              <a:defRPr sz="2800" b="1" i="0">
                <a:solidFill>
                  <a:srgbClr val="6B3982"/>
                </a:solidFill>
                <a:latin typeface="+mj-lt"/>
                <a:ea typeface="Proxima Nova Semibold" charset="0"/>
                <a:cs typeface="Proxima Nova Semibold" charset="0"/>
              </a:defRPr>
            </a:lvl1p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9"/>
          </a:xfrm>
          <a:prstGeom prst="rect">
            <a:avLst/>
          </a:prstGeom>
        </p:spPr>
        <p:txBody>
          <a:bodyPr vert="eaVert"/>
          <a:lstStyle>
            <a:lvl1pPr>
              <a:defRPr sz="2800" b="0" i="0">
                <a:solidFill>
                  <a:srgbClr val="0084B9"/>
                </a:solidFill>
                <a:latin typeface="+mn-lt"/>
                <a:ea typeface="Proxima Nova Rg" charset="0"/>
                <a:cs typeface="Proxima Nova Rg" charset="0"/>
              </a:defRPr>
            </a:lvl1pPr>
            <a:lvl2pPr>
              <a:defRPr sz="2400" b="0" i="0">
                <a:solidFill>
                  <a:srgbClr val="0084B9"/>
                </a:solidFill>
                <a:latin typeface="+mn-lt"/>
                <a:ea typeface="Proxima Nova Rg" charset="0"/>
                <a:cs typeface="Proxima Nova Rg" charset="0"/>
              </a:defRPr>
            </a:lvl2pPr>
            <a:lvl3pPr>
              <a:defRPr sz="2000" b="0" i="0">
                <a:solidFill>
                  <a:srgbClr val="0084B9"/>
                </a:solidFill>
                <a:latin typeface="+mn-lt"/>
                <a:ea typeface="Proxima Nova Rg" charset="0"/>
                <a:cs typeface="Proxima Nova Rg" charset="0"/>
              </a:defRPr>
            </a:lvl3pPr>
            <a:lvl4pPr>
              <a:defRPr sz="1800" b="0" i="0">
                <a:solidFill>
                  <a:srgbClr val="0084B9"/>
                </a:solidFill>
                <a:latin typeface="+mn-lt"/>
                <a:ea typeface="Proxima Nova Rg" charset="0"/>
                <a:cs typeface="Proxima Nova Rg" charset="0"/>
              </a:defRPr>
            </a:lvl4pPr>
            <a:lvl5pPr>
              <a:defRPr sz="1600" b="0" i="0">
                <a:solidFill>
                  <a:srgbClr val="0084B9"/>
                </a:solidFill>
                <a:latin typeface="+mn-lt"/>
                <a:ea typeface="Proxima Nova Rg" charset="0"/>
                <a:cs typeface="Proxima Nova Rg"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8543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9"/>
            <a:ext cx="2628900" cy="5811839"/>
          </a:xfrm>
          <a:prstGeom prst="rect">
            <a:avLst/>
          </a:prstGeom>
        </p:spPr>
        <p:txBody>
          <a:bodyPr vert="eaVert"/>
          <a:lstStyle>
            <a:lvl1pPr algn="ctr">
              <a:defRPr sz="3200" b="1" i="0">
                <a:solidFill>
                  <a:srgbClr val="6B3982"/>
                </a:solidFill>
                <a:latin typeface="+mj-lt"/>
                <a:ea typeface="Proxima Nova Semibold" charset="0"/>
                <a:cs typeface="Proxima Nova Semibold" charset="0"/>
              </a:defRPr>
            </a:lvl1pPr>
          </a:lstStyle>
          <a:p>
            <a:r>
              <a:rPr lang="en-US"/>
              <a:t>Click to edit Master title style</a:t>
            </a:r>
          </a:p>
        </p:txBody>
      </p:sp>
      <p:sp>
        <p:nvSpPr>
          <p:cNvPr id="3" name="Vertical Text Placeholder 2"/>
          <p:cNvSpPr>
            <a:spLocks noGrp="1"/>
          </p:cNvSpPr>
          <p:nvPr>
            <p:ph type="body" orient="vert" idx="1"/>
          </p:nvPr>
        </p:nvSpPr>
        <p:spPr>
          <a:xfrm>
            <a:off x="838207" y="365129"/>
            <a:ext cx="7734300" cy="5811839"/>
          </a:xfrm>
          <a:prstGeom prst="rect">
            <a:avLst/>
          </a:prstGeom>
        </p:spPr>
        <p:txBody>
          <a:bodyPr vert="eaVert"/>
          <a:lstStyle>
            <a:lvl1pPr>
              <a:defRPr sz="2800" b="0" i="0">
                <a:solidFill>
                  <a:srgbClr val="0084B9"/>
                </a:solidFill>
                <a:latin typeface="+mn-lt"/>
                <a:ea typeface="Proxima Nova Rg" charset="0"/>
                <a:cs typeface="Proxima Nova Rg" charset="0"/>
              </a:defRPr>
            </a:lvl1pPr>
            <a:lvl2pPr>
              <a:defRPr sz="2400" b="0" i="0">
                <a:solidFill>
                  <a:srgbClr val="0084B9"/>
                </a:solidFill>
                <a:latin typeface="+mn-lt"/>
                <a:ea typeface="Proxima Nova Rg" charset="0"/>
                <a:cs typeface="Proxima Nova Rg" charset="0"/>
              </a:defRPr>
            </a:lvl2pPr>
            <a:lvl3pPr>
              <a:defRPr sz="2000" b="0" i="0">
                <a:solidFill>
                  <a:srgbClr val="0084B9"/>
                </a:solidFill>
                <a:latin typeface="+mn-lt"/>
                <a:ea typeface="Proxima Nova Rg" charset="0"/>
                <a:cs typeface="Proxima Nova Rg" charset="0"/>
              </a:defRPr>
            </a:lvl3pPr>
            <a:lvl4pPr>
              <a:defRPr sz="1800" b="0" i="0">
                <a:solidFill>
                  <a:srgbClr val="0084B9"/>
                </a:solidFill>
                <a:latin typeface="+mn-lt"/>
                <a:ea typeface="Proxima Nova Rg" charset="0"/>
                <a:cs typeface="Proxima Nova Rg" charset="0"/>
              </a:defRPr>
            </a:lvl4pPr>
            <a:lvl5pPr>
              <a:defRPr sz="1600" b="0" i="0">
                <a:solidFill>
                  <a:srgbClr val="0084B9"/>
                </a:solidFill>
                <a:latin typeface="+mn-lt"/>
                <a:ea typeface="Proxima Nova Rg" charset="0"/>
                <a:cs typeface="Proxima Nova Rg"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5487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9"/>
            <a:ext cx="10515600" cy="625471"/>
          </a:xfrm>
          <a:prstGeom prst="rect">
            <a:avLst/>
          </a:prstGeom>
        </p:spPr>
        <p:txBody>
          <a:bodyPr/>
          <a:lstStyle>
            <a:lvl1pPr algn="ctr">
              <a:defRPr sz="3200" b="1" i="0" baseline="0">
                <a:solidFill>
                  <a:srgbClr val="6B3982"/>
                </a:solidFill>
                <a:latin typeface="+mj-lt"/>
                <a:ea typeface="Proxima Nova Semibold" charset="0"/>
                <a:cs typeface="Proxima Nova Semibold" charset="0"/>
              </a:defRPr>
            </a:lvl1pPr>
          </a:lstStyle>
          <a:p>
            <a:r>
              <a:rPr lang="en-US"/>
              <a:t>TITLE GOES HERE</a:t>
            </a:r>
          </a:p>
        </p:txBody>
      </p:sp>
      <p:sp>
        <p:nvSpPr>
          <p:cNvPr id="3" name="Content Placeholder 2"/>
          <p:cNvSpPr>
            <a:spLocks noGrp="1"/>
          </p:cNvSpPr>
          <p:nvPr>
            <p:ph idx="1"/>
          </p:nvPr>
        </p:nvSpPr>
        <p:spPr>
          <a:xfrm>
            <a:off x="838200" y="1647825"/>
            <a:ext cx="10515600" cy="4351339"/>
          </a:xfrm>
          <a:prstGeom prst="rect">
            <a:avLst/>
          </a:prstGeom>
        </p:spPr>
        <p:txBody>
          <a:bodyPr/>
          <a:lstStyle>
            <a:lvl1pPr>
              <a:defRPr sz="2800" b="0" i="0">
                <a:solidFill>
                  <a:srgbClr val="0084B9"/>
                </a:solidFill>
                <a:latin typeface="+mn-lt"/>
                <a:ea typeface="Proxima Nova Rg" charset="0"/>
                <a:cs typeface="Proxima Nova Rg" charset="0"/>
              </a:defRPr>
            </a:lvl1pPr>
            <a:lvl2pPr>
              <a:defRPr sz="2400" b="0" i="0">
                <a:solidFill>
                  <a:srgbClr val="0084B9"/>
                </a:solidFill>
                <a:latin typeface="+mn-lt"/>
                <a:ea typeface="Proxima Nova Rg" charset="0"/>
                <a:cs typeface="Proxima Nova Rg" charset="0"/>
              </a:defRPr>
            </a:lvl2pPr>
            <a:lvl3pPr>
              <a:defRPr sz="2000" b="0" i="0">
                <a:solidFill>
                  <a:srgbClr val="0084B9"/>
                </a:solidFill>
                <a:latin typeface="+mn-lt"/>
                <a:ea typeface="Proxima Nova Rg" charset="0"/>
                <a:cs typeface="Proxima Nova Rg" charset="0"/>
              </a:defRPr>
            </a:lvl3pPr>
            <a:lvl4pPr>
              <a:defRPr sz="1800" b="0" i="0">
                <a:solidFill>
                  <a:srgbClr val="0084B9"/>
                </a:solidFill>
                <a:latin typeface="+mn-lt"/>
                <a:ea typeface="Proxima Nova Rg" charset="0"/>
                <a:cs typeface="Proxima Nova Rg" charset="0"/>
              </a:defRPr>
            </a:lvl4pPr>
            <a:lvl5pPr>
              <a:defRPr sz="1600" b="0" i="0">
                <a:solidFill>
                  <a:srgbClr val="0084B9"/>
                </a:solidFill>
                <a:latin typeface="+mn-lt"/>
                <a:ea typeface="Proxima Nova Rg" charset="0"/>
                <a:cs typeface="Proxima Nova Rg"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560459D8-3443-9142-855E-2830DF879FC4}"/>
              </a:ext>
            </a:extLst>
          </p:cNvPr>
          <p:cNvSpPr>
            <a:spLocks noGrp="1"/>
          </p:cNvSpPr>
          <p:nvPr>
            <p:ph type="sldNum" sz="quarter" idx="4"/>
          </p:nvPr>
        </p:nvSpPr>
        <p:spPr>
          <a:xfrm>
            <a:off x="165672" y="6559274"/>
            <a:ext cx="1100528" cy="282683"/>
          </a:xfrm>
          <a:prstGeom prst="rect">
            <a:avLst/>
          </a:prstGeom>
        </p:spPr>
        <p:txBody>
          <a:bodyPr/>
          <a:lstStyle>
            <a:lvl1pPr>
              <a:defRPr sz="1400"/>
            </a:lvl1pPr>
          </a:lstStyle>
          <a:p>
            <a:fld id="{C5A57656-4955-2942-82CA-9137431A9951}" type="slidenum">
              <a:rPr lang="en-US" smtClean="0">
                <a:solidFill>
                  <a:schemeClr val="accent2">
                    <a:lumMod val="20000"/>
                    <a:lumOff val="80000"/>
                  </a:schemeClr>
                </a:solidFill>
              </a:rPr>
              <a:pPr/>
              <a:t>‹#›</a:t>
            </a:fld>
            <a:endParaRPr lang="en-US">
              <a:solidFill>
                <a:schemeClr val="accent2">
                  <a:lumMod val="20000"/>
                  <a:lumOff val="80000"/>
                </a:schemeClr>
              </a:solidFill>
            </a:endParaRPr>
          </a:p>
        </p:txBody>
      </p:sp>
    </p:spTree>
    <p:extLst>
      <p:ext uri="{BB962C8B-B14F-4D97-AF65-F5344CB8AC3E}">
        <p14:creationId xmlns:p14="http://schemas.microsoft.com/office/powerpoint/2010/main" val="18802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1" y="1234645"/>
            <a:ext cx="10515600" cy="1109656"/>
          </a:xfrm>
          <a:prstGeom prst="rect">
            <a:avLst/>
          </a:prstGeom>
        </p:spPr>
        <p:txBody>
          <a:bodyPr anchor="b"/>
          <a:lstStyle>
            <a:lvl1pPr algn="ctr">
              <a:defRPr sz="3600" b="1" i="0" baseline="0">
                <a:solidFill>
                  <a:srgbClr val="6B3982"/>
                </a:solidFill>
                <a:latin typeface="+mj-lt"/>
                <a:ea typeface="Proxima Nova Semibold" charset="0"/>
                <a:cs typeface="Proxima Nova Semibold" charset="0"/>
              </a:defRPr>
            </a:lvl1pPr>
          </a:lstStyle>
          <a:p>
            <a:r>
              <a:rPr lang="en-US"/>
              <a:t>SECTION TITLE GOES HERE</a:t>
            </a:r>
          </a:p>
        </p:txBody>
      </p:sp>
      <p:sp>
        <p:nvSpPr>
          <p:cNvPr id="3" name="Text Placeholder 2"/>
          <p:cNvSpPr>
            <a:spLocks noGrp="1"/>
          </p:cNvSpPr>
          <p:nvPr>
            <p:ph type="body" idx="1" hasCustomPrompt="1"/>
          </p:nvPr>
        </p:nvSpPr>
        <p:spPr>
          <a:xfrm>
            <a:off x="831851" y="2818965"/>
            <a:ext cx="10515600" cy="1500187"/>
          </a:xfrm>
          <a:prstGeom prst="rect">
            <a:avLst/>
          </a:prstGeom>
        </p:spPr>
        <p:txBody>
          <a:bodyPr/>
          <a:lstStyle>
            <a:lvl1pPr marL="0" indent="0" algn="ctr">
              <a:buNone/>
              <a:defRPr sz="2800" b="0" i="0">
                <a:solidFill>
                  <a:srgbClr val="0084B9"/>
                </a:solidFill>
                <a:latin typeface="+mj-lt"/>
                <a:ea typeface="Proxima Nova Medium" charset="0"/>
                <a:cs typeface="Proxima Nova Medium" charset="0"/>
              </a:defRPr>
            </a:lvl1pPr>
            <a:lvl2pPr marL="609570" indent="0">
              <a:buNone/>
              <a:defRPr sz="2667">
                <a:solidFill>
                  <a:schemeClr val="tx1">
                    <a:tint val="75000"/>
                  </a:schemeClr>
                </a:solidFill>
              </a:defRPr>
            </a:lvl2pPr>
            <a:lvl3pPr marL="1219139" indent="0">
              <a:buNone/>
              <a:defRPr sz="2400">
                <a:solidFill>
                  <a:schemeClr val="tx1">
                    <a:tint val="75000"/>
                  </a:schemeClr>
                </a:solidFill>
              </a:defRPr>
            </a:lvl3pPr>
            <a:lvl4pPr marL="1828709" indent="0">
              <a:buNone/>
              <a:defRPr sz="2133">
                <a:solidFill>
                  <a:schemeClr val="tx1">
                    <a:tint val="75000"/>
                  </a:schemeClr>
                </a:solidFill>
              </a:defRPr>
            </a:lvl4pPr>
            <a:lvl5pPr marL="2438278" indent="0">
              <a:buNone/>
              <a:defRPr sz="2133">
                <a:solidFill>
                  <a:schemeClr val="tx1">
                    <a:tint val="75000"/>
                  </a:schemeClr>
                </a:solidFill>
              </a:defRPr>
            </a:lvl5pPr>
            <a:lvl6pPr marL="3047848" indent="0">
              <a:buNone/>
              <a:defRPr sz="2133">
                <a:solidFill>
                  <a:schemeClr val="tx1">
                    <a:tint val="75000"/>
                  </a:schemeClr>
                </a:solidFill>
              </a:defRPr>
            </a:lvl6pPr>
            <a:lvl7pPr marL="3657417" indent="0">
              <a:buNone/>
              <a:defRPr sz="2133">
                <a:solidFill>
                  <a:schemeClr val="tx1">
                    <a:tint val="75000"/>
                  </a:schemeClr>
                </a:solidFill>
              </a:defRPr>
            </a:lvl7pPr>
            <a:lvl8pPr marL="4266987" indent="0">
              <a:buNone/>
              <a:defRPr sz="2133">
                <a:solidFill>
                  <a:schemeClr val="tx1">
                    <a:tint val="75000"/>
                  </a:schemeClr>
                </a:solidFill>
              </a:defRPr>
            </a:lvl8pPr>
            <a:lvl9pPr marL="4876557" indent="0">
              <a:buNone/>
              <a:defRPr sz="2133">
                <a:solidFill>
                  <a:schemeClr val="tx1">
                    <a:tint val="75000"/>
                  </a:schemeClr>
                </a:solidFill>
              </a:defRPr>
            </a:lvl9pPr>
          </a:lstStyle>
          <a:p>
            <a:pPr lvl="0"/>
            <a:r>
              <a:rPr lang="en-US"/>
              <a:t>Subtitle Goes Here</a:t>
            </a:r>
          </a:p>
        </p:txBody>
      </p:sp>
      <p:sp>
        <p:nvSpPr>
          <p:cNvPr id="4" name="Slide Number Placeholder 3">
            <a:extLst>
              <a:ext uri="{FF2B5EF4-FFF2-40B4-BE49-F238E27FC236}">
                <a16:creationId xmlns:a16="http://schemas.microsoft.com/office/drawing/2014/main" id="{BF2F85AE-68E1-CF4E-BC67-FEFA452C4317}"/>
              </a:ext>
            </a:extLst>
          </p:cNvPr>
          <p:cNvSpPr>
            <a:spLocks noGrp="1"/>
          </p:cNvSpPr>
          <p:nvPr>
            <p:ph type="sldNum" sz="quarter" idx="4"/>
          </p:nvPr>
        </p:nvSpPr>
        <p:spPr>
          <a:xfrm>
            <a:off x="165672" y="6559274"/>
            <a:ext cx="1100528" cy="282683"/>
          </a:xfrm>
          <a:prstGeom prst="rect">
            <a:avLst/>
          </a:prstGeom>
        </p:spPr>
        <p:txBody>
          <a:bodyPr/>
          <a:lstStyle>
            <a:lvl1pPr>
              <a:defRPr sz="1400"/>
            </a:lvl1pPr>
          </a:lstStyle>
          <a:p>
            <a:fld id="{C5A57656-4955-2942-82CA-9137431A9951}" type="slidenum">
              <a:rPr lang="en-US" smtClean="0">
                <a:solidFill>
                  <a:schemeClr val="accent2">
                    <a:lumMod val="20000"/>
                    <a:lumOff val="80000"/>
                  </a:schemeClr>
                </a:solidFill>
              </a:rPr>
              <a:pPr/>
              <a:t>‹#›</a:t>
            </a:fld>
            <a:endParaRPr lang="en-US">
              <a:solidFill>
                <a:schemeClr val="accent2">
                  <a:lumMod val="20000"/>
                  <a:lumOff val="80000"/>
                </a:schemeClr>
              </a:solidFill>
            </a:endParaRPr>
          </a:p>
        </p:txBody>
      </p:sp>
    </p:spTree>
    <p:extLst>
      <p:ext uri="{BB962C8B-B14F-4D97-AF65-F5344CB8AC3E}">
        <p14:creationId xmlns:p14="http://schemas.microsoft.com/office/powerpoint/2010/main" val="2526280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9"/>
            <a:ext cx="10515600" cy="1333496"/>
          </a:xfrm>
          <a:prstGeom prst="rect">
            <a:avLst/>
          </a:prstGeom>
        </p:spPr>
        <p:txBody>
          <a:bodyPr/>
          <a:lstStyle>
            <a:lvl1pPr algn="ctr">
              <a:defRPr sz="3200" b="1" i="0" baseline="0">
                <a:solidFill>
                  <a:srgbClr val="6B3982"/>
                </a:solidFill>
                <a:latin typeface="+mj-lt"/>
                <a:ea typeface="Proxima Nova Semibold" charset="0"/>
                <a:cs typeface="Proxima Nova Semibold" charset="0"/>
              </a:defRPr>
            </a:lvl1pPr>
          </a:lstStyle>
          <a:p>
            <a:r>
              <a:rPr lang="en-US"/>
              <a:t>MAIN TITLE GOES HERE</a:t>
            </a:r>
            <a:br>
              <a:rPr lang="en-US"/>
            </a:br>
            <a:r>
              <a:rPr lang="en-US"/>
              <a:t>MAIN TITLE LINE 2</a:t>
            </a:r>
          </a:p>
        </p:txBody>
      </p:sp>
      <p:sp>
        <p:nvSpPr>
          <p:cNvPr id="3" name="Content Placeholder 2"/>
          <p:cNvSpPr>
            <a:spLocks noGrp="1"/>
          </p:cNvSpPr>
          <p:nvPr>
            <p:ph sz="half" idx="1"/>
          </p:nvPr>
        </p:nvSpPr>
        <p:spPr>
          <a:xfrm>
            <a:off x="838200" y="1698625"/>
            <a:ext cx="5181600" cy="4351339"/>
          </a:xfrm>
          <a:prstGeom prst="rect">
            <a:avLst/>
          </a:prstGeom>
        </p:spPr>
        <p:txBody>
          <a:bodyPr/>
          <a:lstStyle>
            <a:lvl1pPr>
              <a:defRPr sz="2800" b="0" i="0">
                <a:solidFill>
                  <a:srgbClr val="0084B9"/>
                </a:solidFill>
                <a:latin typeface="+mn-lt"/>
                <a:ea typeface="Proxima Nova Rg" charset="0"/>
                <a:cs typeface="Proxima Nova Rg" charset="0"/>
              </a:defRPr>
            </a:lvl1pPr>
            <a:lvl2pPr>
              <a:defRPr sz="2400" b="0" i="0">
                <a:solidFill>
                  <a:srgbClr val="0084B9"/>
                </a:solidFill>
                <a:latin typeface="+mn-lt"/>
                <a:ea typeface="Proxima Nova Rg" charset="0"/>
                <a:cs typeface="Proxima Nova Rg" charset="0"/>
              </a:defRPr>
            </a:lvl2pPr>
            <a:lvl3pPr>
              <a:defRPr sz="2000" b="0" i="0">
                <a:solidFill>
                  <a:srgbClr val="0084B9"/>
                </a:solidFill>
                <a:latin typeface="+mn-lt"/>
                <a:ea typeface="Proxima Nova Rg" charset="0"/>
                <a:cs typeface="Proxima Nova Rg" charset="0"/>
              </a:defRPr>
            </a:lvl3pPr>
            <a:lvl4pPr>
              <a:defRPr sz="1800" b="0" i="0">
                <a:solidFill>
                  <a:srgbClr val="0084B9"/>
                </a:solidFill>
                <a:latin typeface="+mn-lt"/>
                <a:ea typeface="Proxima Nova Rg" charset="0"/>
                <a:cs typeface="Proxima Nova Rg" charset="0"/>
              </a:defRPr>
            </a:lvl4pPr>
            <a:lvl5pPr>
              <a:defRPr sz="1600" b="0" i="0">
                <a:solidFill>
                  <a:srgbClr val="0084B9"/>
                </a:solidFill>
                <a:latin typeface="+mn-lt"/>
                <a:ea typeface="Proxima Nova Rg" charset="0"/>
                <a:cs typeface="Proxima Nova Rg"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a:extLst>
              <a:ext uri="{FF2B5EF4-FFF2-40B4-BE49-F238E27FC236}">
                <a16:creationId xmlns:a16="http://schemas.microsoft.com/office/drawing/2014/main" id="{F496E16E-D70A-0E49-B1C5-AFD347DAFE10}"/>
              </a:ext>
            </a:extLst>
          </p:cNvPr>
          <p:cNvSpPr>
            <a:spLocks noGrp="1"/>
          </p:cNvSpPr>
          <p:nvPr>
            <p:ph sz="half" idx="13"/>
          </p:nvPr>
        </p:nvSpPr>
        <p:spPr>
          <a:xfrm>
            <a:off x="6172200" y="1698625"/>
            <a:ext cx="5181600" cy="4351339"/>
          </a:xfrm>
          <a:prstGeom prst="rect">
            <a:avLst/>
          </a:prstGeom>
        </p:spPr>
        <p:txBody>
          <a:bodyPr/>
          <a:lstStyle>
            <a:lvl1pPr>
              <a:defRPr sz="2800" b="0" i="0">
                <a:solidFill>
                  <a:srgbClr val="0084B9"/>
                </a:solidFill>
                <a:latin typeface="+mn-lt"/>
                <a:ea typeface="Proxima Nova Rg" charset="0"/>
                <a:cs typeface="Proxima Nova Rg" charset="0"/>
              </a:defRPr>
            </a:lvl1pPr>
            <a:lvl2pPr>
              <a:defRPr sz="2400" b="0" i="0">
                <a:solidFill>
                  <a:srgbClr val="0084B9"/>
                </a:solidFill>
                <a:latin typeface="+mn-lt"/>
                <a:ea typeface="Proxima Nova Rg" charset="0"/>
                <a:cs typeface="Proxima Nova Rg" charset="0"/>
              </a:defRPr>
            </a:lvl2pPr>
            <a:lvl3pPr>
              <a:defRPr sz="2000" b="0" i="0">
                <a:solidFill>
                  <a:srgbClr val="0084B9"/>
                </a:solidFill>
                <a:latin typeface="+mn-lt"/>
                <a:ea typeface="Proxima Nova Rg" charset="0"/>
                <a:cs typeface="Proxima Nova Rg" charset="0"/>
              </a:defRPr>
            </a:lvl3pPr>
            <a:lvl4pPr>
              <a:defRPr sz="1800" b="0" i="0">
                <a:solidFill>
                  <a:srgbClr val="0084B9"/>
                </a:solidFill>
                <a:latin typeface="+mn-lt"/>
                <a:ea typeface="Proxima Nova Rg" charset="0"/>
                <a:cs typeface="Proxima Nova Rg" charset="0"/>
              </a:defRPr>
            </a:lvl4pPr>
            <a:lvl5pPr>
              <a:defRPr sz="1600" b="0" i="0">
                <a:solidFill>
                  <a:srgbClr val="0084B9"/>
                </a:solidFill>
                <a:latin typeface="+mn-lt"/>
                <a:ea typeface="Proxima Nova Rg" charset="0"/>
                <a:cs typeface="Proxima Nova Rg"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a:extLst>
              <a:ext uri="{FF2B5EF4-FFF2-40B4-BE49-F238E27FC236}">
                <a16:creationId xmlns:a16="http://schemas.microsoft.com/office/drawing/2014/main" id="{316C10F8-97FD-3649-9762-2AB1C10AE31F}"/>
              </a:ext>
            </a:extLst>
          </p:cNvPr>
          <p:cNvSpPr>
            <a:spLocks noGrp="1"/>
          </p:cNvSpPr>
          <p:nvPr>
            <p:ph type="sldNum" sz="quarter" idx="4"/>
          </p:nvPr>
        </p:nvSpPr>
        <p:spPr>
          <a:xfrm>
            <a:off x="165672" y="6559274"/>
            <a:ext cx="1100528" cy="282683"/>
          </a:xfrm>
          <a:prstGeom prst="rect">
            <a:avLst/>
          </a:prstGeom>
        </p:spPr>
        <p:txBody>
          <a:bodyPr/>
          <a:lstStyle>
            <a:lvl1pPr>
              <a:defRPr sz="1400"/>
            </a:lvl1pPr>
          </a:lstStyle>
          <a:p>
            <a:fld id="{C5A57656-4955-2942-82CA-9137431A9951}" type="slidenum">
              <a:rPr lang="en-US" smtClean="0">
                <a:solidFill>
                  <a:schemeClr val="accent2">
                    <a:lumMod val="20000"/>
                    <a:lumOff val="80000"/>
                  </a:schemeClr>
                </a:solidFill>
              </a:rPr>
              <a:pPr/>
              <a:t>‹#›</a:t>
            </a:fld>
            <a:endParaRPr lang="en-US">
              <a:solidFill>
                <a:schemeClr val="accent2">
                  <a:lumMod val="20000"/>
                  <a:lumOff val="80000"/>
                </a:schemeClr>
              </a:solidFill>
            </a:endParaRPr>
          </a:p>
        </p:txBody>
      </p:sp>
    </p:spTree>
    <p:extLst>
      <p:ext uri="{BB962C8B-B14F-4D97-AF65-F5344CB8AC3E}">
        <p14:creationId xmlns:p14="http://schemas.microsoft.com/office/powerpoint/2010/main" val="424012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9"/>
            <a:ext cx="10515600" cy="1176125"/>
          </a:xfrm>
          <a:prstGeom prst="rect">
            <a:avLst/>
          </a:prstGeom>
        </p:spPr>
        <p:txBody>
          <a:bodyPr/>
          <a:lstStyle>
            <a:lvl1pPr algn="ctr">
              <a:defRPr sz="3200" b="1" i="0">
                <a:solidFill>
                  <a:srgbClr val="6B3982"/>
                </a:solidFill>
                <a:latin typeface="+mj-lt"/>
                <a:ea typeface="Proxima Nova Semibold" charset="0"/>
                <a:cs typeface="Proxima Nova Semibold" charset="0"/>
              </a:defRPr>
            </a:lvl1pPr>
          </a:lstStyle>
          <a:p>
            <a:r>
              <a:rPr lang="en-US"/>
              <a:t>TITLE GOES HERE</a:t>
            </a:r>
          </a:p>
        </p:txBody>
      </p:sp>
      <p:sp>
        <p:nvSpPr>
          <p:cNvPr id="3" name="Text Placeholder 2"/>
          <p:cNvSpPr>
            <a:spLocks noGrp="1"/>
          </p:cNvSpPr>
          <p:nvPr>
            <p:ph type="body" idx="1"/>
          </p:nvPr>
        </p:nvSpPr>
        <p:spPr>
          <a:xfrm>
            <a:off x="839789" y="1566863"/>
            <a:ext cx="5157787" cy="823912"/>
          </a:xfrm>
          <a:prstGeom prst="rect">
            <a:avLst/>
          </a:prstGeom>
        </p:spPr>
        <p:txBody>
          <a:bodyPr anchor="b"/>
          <a:lstStyle>
            <a:lvl1pPr marL="0" indent="0">
              <a:buNone/>
              <a:defRPr sz="2800" b="0" i="0">
                <a:solidFill>
                  <a:srgbClr val="0084B9"/>
                </a:solidFill>
                <a:latin typeface="+mj-lt"/>
                <a:ea typeface="Proxima Nova Medium" charset="0"/>
                <a:cs typeface="Proxima Nova Medium" charset="0"/>
              </a:defRPr>
            </a:lvl1pPr>
            <a:lvl2pPr marL="609570" indent="0">
              <a:buNone/>
              <a:defRPr sz="2667" b="1"/>
            </a:lvl2pPr>
            <a:lvl3pPr marL="1219139" indent="0">
              <a:buNone/>
              <a:defRPr sz="2400" b="1"/>
            </a:lvl3pPr>
            <a:lvl4pPr marL="1828709" indent="0">
              <a:buNone/>
              <a:defRPr sz="2133" b="1"/>
            </a:lvl4pPr>
            <a:lvl5pPr marL="2438278" indent="0">
              <a:buNone/>
              <a:defRPr sz="2133" b="1"/>
            </a:lvl5pPr>
            <a:lvl6pPr marL="3047848" indent="0">
              <a:buNone/>
              <a:defRPr sz="2133" b="1"/>
            </a:lvl6pPr>
            <a:lvl7pPr marL="3657417" indent="0">
              <a:buNone/>
              <a:defRPr sz="2133" b="1"/>
            </a:lvl7pPr>
            <a:lvl8pPr marL="4266987" indent="0">
              <a:buNone/>
              <a:defRPr sz="2133" b="1"/>
            </a:lvl8pPr>
            <a:lvl9pPr marL="4876557" indent="0">
              <a:buNone/>
              <a:defRPr sz="2133" b="1"/>
            </a:lvl9pPr>
          </a:lstStyle>
          <a:p>
            <a:pPr lvl="0"/>
            <a:r>
              <a:rPr lang="en-US"/>
              <a:t>Edit Master text styles</a:t>
            </a:r>
          </a:p>
        </p:txBody>
      </p:sp>
      <p:sp>
        <p:nvSpPr>
          <p:cNvPr id="4" name="Content Placeholder 3"/>
          <p:cNvSpPr>
            <a:spLocks noGrp="1"/>
          </p:cNvSpPr>
          <p:nvPr>
            <p:ph sz="half" idx="2"/>
          </p:nvPr>
        </p:nvSpPr>
        <p:spPr>
          <a:xfrm>
            <a:off x="839789" y="2365375"/>
            <a:ext cx="5157787" cy="3684588"/>
          </a:xfrm>
          <a:prstGeom prst="rect">
            <a:avLst/>
          </a:prstGeom>
        </p:spPr>
        <p:txBody>
          <a:bodyPr/>
          <a:lstStyle>
            <a:lvl1pPr>
              <a:defRPr sz="2800" b="0" i="0">
                <a:solidFill>
                  <a:srgbClr val="0084B9"/>
                </a:solidFill>
                <a:latin typeface="+mn-lt"/>
                <a:ea typeface="Proxima Nova Rg" charset="0"/>
                <a:cs typeface="Proxima Nova Rg" charset="0"/>
              </a:defRPr>
            </a:lvl1pPr>
            <a:lvl2pPr>
              <a:defRPr sz="2400" b="0" i="0">
                <a:solidFill>
                  <a:srgbClr val="0084B9"/>
                </a:solidFill>
                <a:latin typeface="+mn-lt"/>
                <a:ea typeface="Proxima Nova Rg" charset="0"/>
                <a:cs typeface="Proxima Nova Rg" charset="0"/>
              </a:defRPr>
            </a:lvl2pPr>
            <a:lvl3pPr>
              <a:defRPr sz="2000" b="0" i="0">
                <a:solidFill>
                  <a:srgbClr val="0084B9"/>
                </a:solidFill>
                <a:latin typeface="+mn-lt"/>
                <a:ea typeface="Proxima Nova Rg" charset="0"/>
                <a:cs typeface="Proxima Nova Rg" charset="0"/>
              </a:defRPr>
            </a:lvl3pPr>
            <a:lvl4pPr>
              <a:defRPr sz="1800" b="0" i="0">
                <a:solidFill>
                  <a:srgbClr val="0084B9"/>
                </a:solidFill>
                <a:latin typeface="+mn-lt"/>
                <a:ea typeface="Proxima Nova Rg" charset="0"/>
                <a:cs typeface="Proxima Nova Rg" charset="0"/>
              </a:defRPr>
            </a:lvl4pPr>
            <a:lvl5pPr>
              <a:defRPr sz="1600" b="0" i="0">
                <a:solidFill>
                  <a:srgbClr val="0084B9"/>
                </a:solidFill>
                <a:latin typeface="+mn-lt"/>
                <a:ea typeface="Proxima Nova Rg" charset="0"/>
                <a:cs typeface="Proxima Nova Rg"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7" y="1566863"/>
            <a:ext cx="5183188" cy="798512"/>
          </a:xfrm>
          <a:prstGeom prst="rect">
            <a:avLst/>
          </a:prstGeom>
        </p:spPr>
        <p:txBody>
          <a:bodyPr anchor="b"/>
          <a:lstStyle>
            <a:lvl1pPr marL="0" indent="0">
              <a:buNone/>
              <a:defRPr sz="2800" b="0" i="0">
                <a:solidFill>
                  <a:srgbClr val="0084B9"/>
                </a:solidFill>
                <a:latin typeface="+mj-lt"/>
                <a:ea typeface="Proxima Nova Medium" charset="0"/>
                <a:cs typeface="Proxima Nova Medium" charset="0"/>
              </a:defRPr>
            </a:lvl1pPr>
            <a:lvl2pPr marL="609570" indent="0">
              <a:buNone/>
              <a:defRPr sz="2667" b="1"/>
            </a:lvl2pPr>
            <a:lvl3pPr marL="1219139" indent="0">
              <a:buNone/>
              <a:defRPr sz="2400" b="1"/>
            </a:lvl3pPr>
            <a:lvl4pPr marL="1828709" indent="0">
              <a:buNone/>
              <a:defRPr sz="2133" b="1"/>
            </a:lvl4pPr>
            <a:lvl5pPr marL="2438278" indent="0">
              <a:buNone/>
              <a:defRPr sz="2133" b="1"/>
            </a:lvl5pPr>
            <a:lvl6pPr marL="3047848" indent="0">
              <a:buNone/>
              <a:defRPr sz="2133" b="1"/>
            </a:lvl6pPr>
            <a:lvl7pPr marL="3657417" indent="0">
              <a:buNone/>
              <a:defRPr sz="2133" b="1"/>
            </a:lvl7pPr>
            <a:lvl8pPr marL="4266987" indent="0">
              <a:buNone/>
              <a:defRPr sz="2133" b="1"/>
            </a:lvl8pPr>
            <a:lvl9pPr marL="4876557" indent="0">
              <a:buNone/>
              <a:defRPr sz="2133" b="1"/>
            </a:lvl9pPr>
          </a:lstStyle>
          <a:p>
            <a:pPr lvl="0"/>
            <a:r>
              <a:rPr lang="en-US"/>
              <a:t>Edit Master text styles</a:t>
            </a:r>
          </a:p>
        </p:txBody>
      </p:sp>
      <p:sp>
        <p:nvSpPr>
          <p:cNvPr id="9" name="Content Placeholder 3">
            <a:extLst>
              <a:ext uri="{FF2B5EF4-FFF2-40B4-BE49-F238E27FC236}">
                <a16:creationId xmlns:a16="http://schemas.microsoft.com/office/drawing/2014/main" id="{53B87807-B8C8-C146-A2F0-ACCF9EC7F0C2}"/>
              </a:ext>
            </a:extLst>
          </p:cNvPr>
          <p:cNvSpPr>
            <a:spLocks noGrp="1"/>
          </p:cNvSpPr>
          <p:nvPr>
            <p:ph sz="half" idx="13"/>
          </p:nvPr>
        </p:nvSpPr>
        <p:spPr>
          <a:xfrm>
            <a:off x="6197601" y="2424175"/>
            <a:ext cx="5157787" cy="3625788"/>
          </a:xfrm>
          <a:prstGeom prst="rect">
            <a:avLst/>
          </a:prstGeom>
        </p:spPr>
        <p:txBody>
          <a:bodyPr/>
          <a:lstStyle>
            <a:lvl1pPr>
              <a:defRPr sz="2800" b="0" i="0">
                <a:solidFill>
                  <a:srgbClr val="0084B9"/>
                </a:solidFill>
                <a:latin typeface="+mn-lt"/>
                <a:ea typeface="Proxima Nova Rg" charset="0"/>
                <a:cs typeface="Proxima Nova Rg" charset="0"/>
              </a:defRPr>
            </a:lvl1pPr>
            <a:lvl2pPr>
              <a:defRPr sz="2400" b="0" i="0">
                <a:solidFill>
                  <a:srgbClr val="0084B9"/>
                </a:solidFill>
                <a:latin typeface="+mn-lt"/>
                <a:ea typeface="Proxima Nova Rg" charset="0"/>
                <a:cs typeface="Proxima Nova Rg" charset="0"/>
              </a:defRPr>
            </a:lvl2pPr>
            <a:lvl3pPr>
              <a:defRPr sz="2000" b="0" i="0">
                <a:solidFill>
                  <a:srgbClr val="0084B9"/>
                </a:solidFill>
                <a:latin typeface="+mn-lt"/>
                <a:ea typeface="Proxima Nova Rg" charset="0"/>
                <a:cs typeface="Proxima Nova Rg" charset="0"/>
              </a:defRPr>
            </a:lvl3pPr>
            <a:lvl4pPr>
              <a:defRPr sz="1800" b="0" i="0">
                <a:solidFill>
                  <a:srgbClr val="0084B9"/>
                </a:solidFill>
                <a:latin typeface="+mn-lt"/>
                <a:ea typeface="Proxima Nova Rg" charset="0"/>
                <a:cs typeface="Proxima Nova Rg" charset="0"/>
              </a:defRPr>
            </a:lvl4pPr>
            <a:lvl5pPr>
              <a:defRPr sz="1600" b="0" i="0">
                <a:solidFill>
                  <a:srgbClr val="0084B9"/>
                </a:solidFill>
                <a:latin typeface="+mn-lt"/>
                <a:ea typeface="Proxima Nova Rg" charset="0"/>
                <a:cs typeface="Proxima Nova Rg"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a:extLst>
              <a:ext uri="{FF2B5EF4-FFF2-40B4-BE49-F238E27FC236}">
                <a16:creationId xmlns:a16="http://schemas.microsoft.com/office/drawing/2014/main" id="{1040F560-A72E-644B-906C-56511AA3D659}"/>
              </a:ext>
            </a:extLst>
          </p:cNvPr>
          <p:cNvSpPr>
            <a:spLocks noGrp="1"/>
          </p:cNvSpPr>
          <p:nvPr>
            <p:ph type="sldNum" sz="quarter" idx="4"/>
          </p:nvPr>
        </p:nvSpPr>
        <p:spPr>
          <a:xfrm>
            <a:off x="165672" y="6559274"/>
            <a:ext cx="1100528" cy="282683"/>
          </a:xfrm>
          <a:prstGeom prst="rect">
            <a:avLst/>
          </a:prstGeom>
        </p:spPr>
        <p:txBody>
          <a:bodyPr/>
          <a:lstStyle>
            <a:lvl1pPr>
              <a:defRPr sz="1400"/>
            </a:lvl1pPr>
          </a:lstStyle>
          <a:p>
            <a:fld id="{C5A57656-4955-2942-82CA-9137431A9951}" type="slidenum">
              <a:rPr lang="en-US" smtClean="0">
                <a:solidFill>
                  <a:schemeClr val="accent2">
                    <a:lumMod val="20000"/>
                    <a:lumOff val="80000"/>
                  </a:schemeClr>
                </a:solidFill>
              </a:rPr>
              <a:pPr/>
              <a:t>‹#›</a:t>
            </a:fld>
            <a:endParaRPr lang="en-US">
              <a:solidFill>
                <a:schemeClr val="accent2">
                  <a:lumMod val="20000"/>
                  <a:lumOff val="80000"/>
                </a:schemeClr>
              </a:solidFill>
            </a:endParaRPr>
          </a:p>
        </p:txBody>
      </p:sp>
    </p:spTree>
    <p:extLst>
      <p:ext uri="{BB962C8B-B14F-4D97-AF65-F5344CB8AC3E}">
        <p14:creationId xmlns:p14="http://schemas.microsoft.com/office/powerpoint/2010/main" val="2479602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a:prstGeom prst="rect">
            <a:avLst/>
          </a:prstGeom>
        </p:spPr>
        <p:txBody>
          <a:bodyPr anchor="b"/>
          <a:lstStyle>
            <a:lvl1pPr>
              <a:defRPr sz="3200" b="0" i="0">
                <a:solidFill>
                  <a:srgbClr val="6B3982"/>
                </a:solidFill>
                <a:latin typeface="+mj-lt"/>
                <a:ea typeface="Proxima Nova Medium" charset="0"/>
                <a:cs typeface="Proxima Nova Medium" charset="0"/>
              </a:defRPr>
            </a:lvl1pPr>
          </a:lstStyle>
          <a:p>
            <a:r>
              <a:rPr lang="en-US"/>
              <a:t>Text Goes Here</a:t>
            </a:r>
          </a:p>
        </p:txBody>
      </p:sp>
      <p:sp>
        <p:nvSpPr>
          <p:cNvPr id="3" name="Content Placeholder 2"/>
          <p:cNvSpPr>
            <a:spLocks noGrp="1"/>
          </p:cNvSpPr>
          <p:nvPr>
            <p:ph idx="1"/>
          </p:nvPr>
        </p:nvSpPr>
        <p:spPr>
          <a:xfrm>
            <a:off x="5183188" y="987430"/>
            <a:ext cx="6172200" cy="4873625"/>
          </a:xfrm>
          <a:prstGeom prst="rect">
            <a:avLst/>
          </a:prstGeom>
        </p:spPr>
        <p:txBody>
          <a:bodyPr/>
          <a:lstStyle>
            <a:lvl1pPr>
              <a:defRPr sz="2800" b="0" i="0">
                <a:solidFill>
                  <a:srgbClr val="0084B9"/>
                </a:solidFill>
                <a:latin typeface="+mn-lt"/>
                <a:ea typeface="Proxima Nova Rg" charset="0"/>
                <a:cs typeface="Proxima Nova Rg" charset="0"/>
              </a:defRPr>
            </a:lvl1pPr>
            <a:lvl2pPr>
              <a:defRPr sz="2400" b="0" i="0">
                <a:solidFill>
                  <a:srgbClr val="0084B9"/>
                </a:solidFill>
                <a:latin typeface="+mn-lt"/>
                <a:ea typeface="Proxima Nova Rg" charset="0"/>
                <a:cs typeface="Proxima Nova Rg" charset="0"/>
              </a:defRPr>
            </a:lvl2pPr>
            <a:lvl3pPr>
              <a:defRPr sz="2000" b="0" i="0">
                <a:solidFill>
                  <a:srgbClr val="0084B9"/>
                </a:solidFill>
                <a:latin typeface="+mn-lt"/>
                <a:ea typeface="Proxima Nova Rg" charset="0"/>
                <a:cs typeface="Proxima Nova Rg" charset="0"/>
              </a:defRPr>
            </a:lvl3pPr>
            <a:lvl4pPr>
              <a:defRPr sz="1800" b="0" i="0">
                <a:solidFill>
                  <a:srgbClr val="0084B9"/>
                </a:solidFill>
                <a:latin typeface="+mn-lt"/>
                <a:ea typeface="Proxima Nova Rg" charset="0"/>
                <a:cs typeface="Proxima Nova Rg" charset="0"/>
              </a:defRPr>
            </a:lvl4pPr>
            <a:lvl5pPr>
              <a:defRPr sz="1600" b="0" i="0">
                <a:solidFill>
                  <a:srgbClr val="0084B9"/>
                </a:solidFill>
                <a:latin typeface="+mn-lt"/>
                <a:ea typeface="Proxima Nova Rg" charset="0"/>
                <a:cs typeface="Proxima Nova Rg" charset="0"/>
              </a:defRPr>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hasCustomPrompt="1"/>
          </p:nvPr>
        </p:nvSpPr>
        <p:spPr>
          <a:xfrm>
            <a:off x="839788" y="2057403"/>
            <a:ext cx="3932237" cy="3811588"/>
          </a:xfrm>
          <a:prstGeom prst="rect">
            <a:avLst/>
          </a:prstGeom>
        </p:spPr>
        <p:txBody>
          <a:bodyPr/>
          <a:lstStyle>
            <a:lvl1pPr marL="0" indent="0">
              <a:buNone/>
              <a:defRPr sz="1800" b="0" i="0" baseline="0">
                <a:solidFill>
                  <a:srgbClr val="0084B9"/>
                </a:solidFill>
                <a:latin typeface="+mn-lt"/>
                <a:ea typeface="Proxima Nova Rg" charset="0"/>
                <a:cs typeface="Proxima Nova Rg" charset="0"/>
              </a:defRPr>
            </a:lvl1pPr>
            <a:lvl2pPr marL="609570" indent="0">
              <a:buNone/>
              <a:defRPr sz="1867"/>
            </a:lvl2pPr>
            <a:lvl3pPr marL="1219139" indent="0">
              <a:buNone/>
              <a:defRPr sz="1600"/>
            </a:lvl3pPr>
            <a:lvl4pPr marL="1828709" indent="0">
              <a:buNone/>
              <a:defRPr sz="1333"/>
            </a:lvl4pPr>
            <a:lvl5pPr marL="2438278" indent="0">
              <a:buNone/>
              <a:defRPr sz="1333"/>
            </a:lvl5pPr>
            <a:lvl6pPr marL="3047848" indent="0">
              <a:buNone/>
              <a:defRPr sz="1333"/>
            </a:lvl6pPr>
            <a:lvl7pPr marL="3657417" indent="0">
              <a:buNone/>
              <a:defRPr sz="1333"/>
            </a:lvl7pPr>
            <a:lvl8pPr marL="4266987" indent="0">
              <a:buNone/>
              <a:defRPr sz="1333"/>
            </a:lvl8pPr>
            <a:lvl9pPr marL="4876557" indent="0">
              <a:buNone/>
              <a:defRPr sz="1333"/>
            </a:lvl9pPr>
          </a:lstStyle>
          <a:p>
            <a:pPr lvl="0"/>
            <a:r>
              <a:rPr lang="en-US"/>
              <a:t>Text goes here</a:t>
            </a:r>
          </a:p>
        </p:txBody>
      </p:sp>
      <p:sp>
        <p:nvSpPr>
          <p:cNvPr id="5" name="Slide Number Placeholder 3">
            <a:extLst>
              <a:ext uri="{FF2B5EF4-FFF2-40B4-BE49-F238E27FC236}">
                <a16:creationId xmlns:a16="http://schemas.microsoft.com/office/drawing/2014/main" id="{45674BFF-A3A5-5949-AB5D-8DE35F927CF6}"/>
              </a:ext>
            </a:extLst>
          </p:cNvPr>
          <p:cNvSpPr>
            <a:spLocks noGrp="1"/>
          </p:cNvSpPr>
          <p:nvPr>
            <p:ph type="sldNum" sz="quarter" idx="4"/>
          </p:nvPr>
        </p:nvSpPr>
        <p:spPr>
          <a:xfrm>
            <a:off x="165672" y="6559274"/>
            <a:ext cx="1100528" cy="282683"/>
          </a:xfrm>
          <a:prstGeom prst="rect">
            <a:avLst/>
          </a:prstGeom>
        </p:spPr>
        <p:txBody>
          <a:bodyPr/>
          <a:lstStyle>
            <a:lvl1pPr>
              <a:defRPr sz="1400"/>
            </a:lvl1pPr>
          </a:lstStyle>
          <a:p>
            <a:fld id="{C5A57656-4955-2942-82CA-9137431A9951}" type="slidenum">
              <a:rPr lang="en-US" smtClean="0">
                <a:solidFill>
                  <a:schemeClr val="accent2">
                    <a:lumMod val="20000"/>
                    <a:lumOff val="80000"/>
                  </a:schemeClr>
                </a:solidFill>
              </a:rPr>
              <a:pPr/>
              <a:t>‹#›</a:t>
            </a:fld>
            <a:endParaRPr lang="en-US">
              <a:solidFill>
                <a:schemeClr val="accent2">
                  <a:lumMod val="20000"/>
                  <a:lumOff val="80000"/>
                </a:schemeClr>
              </a:solidFill>
            </a:endParaRPr>
          </a:p>
        </p:txBody>
      </p:sp>
    </p:spTree>
    <p:extLst>
      <p:ext uri="{BB962C8B-B14F-4D97-AF65-F5344CB8AC3E}">
        <p14:creationId xmlns:p14="http://schemas.microsoft.com/office/powerpoint/2010/main" val="3754226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57900" y="469900"/>
            <a:ext cx="5597525" cy="762000"/>
          </a:xfrm>
          <a:prstGeom prst="rect">
            <a:avLst/>
          </a:prstGeom>
        </p:spPr>
        <p:txBody>
          <a:bodyPr anchor="b"/>
          <a:lstStyle>
            <a:lvl1pPr algn="ctr">
              <a:defRPr sz="3200" b="0" i="0">
                <a:solidFill>
                  <a:srgbClr val="6B3982"/>
                </a:solidFill>
                <a:latin typeface="+mj-lt"/>
                <a:ea typeface="Proxima Nova Medium" charset="0"/>
                <a:cs typeface="Proxima Nova Medium" charset="0"/>
              </a:defRPr>
            </a:lvl1pPr>
          </a:lstStyle>
          <a:p>
            <a:r>
              <a:rPr lang="en-US"/>
              <a:t>TITLE GOES HERE</a:t>
            </a:r>
          </a:p>
        </p:txBody>
      </p:sp>
      <p:sp>
        <p:nvSpPr>
          <p:cNvPr id="4" name="Text Placeholder 3"/>
          <p:cNvSpPr>
            <a:spLocks noGrp="1"/>
          </p:cNvSpPr>
          <p:nvPr>
            <p:ph type="body" sz="half" idx="2" hasCustomPrompt="1"/>
          </p:nvPr>
        </p:nvSpPr>
        <p:spPr>
          <a:xfrm>
            <a:off x="6057900" y="1670052"/>
            <a:ext cx="5597525" cy="4211639"/>
          </a:xfrm>
          <a:prstGeom prst="rect">
            <a:avLst/>
          </a:prstGeom>
        </p:spPr>
        <p:txBody>
          <a:bodyPr/>
          <a:lstStyle>
            <a:lvl1pPr marL="0" marR="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sz="1800" b="0" i="0" baseline="0">
                <a:solidFill>
                  <a:srgbClr val="0084B9"/>
                </a:solidFill>
                <a:latin typeface="+mn-lt"/>
                <a:ea typeface="Proxima Nova Rg" charset="0"/>
                <a:cs typeface="Proxima Nova Rg" charset="0"/>
              </a:defRPr>
            </a:lvl1pPr>
            <a:lvl2pPr marL="609570" indent="0">
              <a:buNone/>
              <a:defRPr sz="1867"/>
            </a:lvl2pPr>
            <a:lvl3pPr marL="1219139" indent="0">
              <a:buNone/>
              <a:defRPr sz="1600"/>
            </a:lvl3pPr>
            <a:lvl4pPr marL="1828709" indent="0">
              <a:buNone/>
              <a:defRPr sz="1333"/>
            </a:lvl4pPr>
            <a:lvl5pPr marL="2438278" indent="0">
              <a:buNone/>
              <a:defRPr sz="1333"/>
            </a:lvl5pPr>
            <a:lvl6pPr marL="3047848" indent="0">
              <a:buNone/>
              <a:defRPr sz="1333"/>
            </a:lvl6pPr>
            <a:lvl7pPr marL="3657417" indent="0">
              <a:buNone/>
              <a:defRPr sz="1333"/>
            </a:lvl7pPr>
            <a:lvl8pPr marL="4266987" indent="0">
              <a:buNone/>
              <a:defRPr sz="1333"/>
            </a:lvl8pPr>
            <a:lvl9pPr marL="4876557" indent="0">
              <a:buNone/>
              <a:defRPr sz="1333"/>
            </a:lvl9pPr>
          </a:lstStyle>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r>
              <a:rPr lang="en-US"/>
              <a:t>Text goes here Text goes here Text goes here Text goes here Text goes here Text goes here Text goes here Text goes here Text goes here Text goes here Text goes here Text goes here Text goes here </a:t>
            </a:r>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r>
              <a:rPr lang="en-US"/>
              <a:t>Text goes here Text goes here Text goes here Text goes here Text goes here Text goes here Text goes here </a:t>
            </a:r>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r>
              <a:rPr lang="en-US"/>
              <a:t>Text goes here Text goes here Text goes here Text goes here Text goes here Text goes here Text goes here</a:t>
            </a:r>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endParaRPr lang="en-US"/>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endParaRPr lang="en-US"/>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endParaRPr lang="en-US"/>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endParaRPr lang="en-US"/>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endParaRPr lang="en-US"/>
          </a:p>
          <a:p>
            <a:pPr lvl="0"/>
            <a:endParaRPr lang="en-US"/>
          </a:p>
        </p:txBody>
      </p:sp>
      <p:sp>
        <p:nvSpPr>
          <p:cNvPr id="17" name="Picture Placeholder 16"/>
          <p:cNvSpPr>
            <a:spLocks noGrp="1"/>
          </p:cNvSpPr>
          <p:nvPr>
            <p:ph type="pic" sz="quarter" idx="13" hasCustomPrompt="1"/>
          </p:nvPr>
        </p:nvSpPr>
        <p:spPr>
          <a:xfrm>
            <a:off x="241300" y="482600"/>
            <a:ext cx="5816600" cy="5435600"/>
          </a:xfrm>
          <a:prstGeom prst="rect">
            <a:avLst/>
          </a:prstGeom>
        </p:spPr>
        <p:txBody>
          <a:bodyPr/>
          <a:lstStyle>
            <a:lvl1pPr>
              <a:defRPr sz="2400" b="0" i="0">
                <a:solidFill>
                  <a:srgbClr val="0084B9"/>
                </a:solidFill>
                <a:latin typeface="Calibri" panose="020F0502020204030204" pitchFamily="34" charset="0"/>
                <a:ea typeface="Calibri" panose="020F0502020204030204" pitchFamily="34" charset="0"/>
                <a:cs typeface="Calibri" panose="020F0502020204030204" pitchFamily="34" charset="0"/>
              </a:defRPr>
            </a:lvl1pPr>
          </a:lstStyle>
          <a:p>
            <a:r>
              <a:rPr lang="en-US"/>
              <a:t>Photo or image goes here, just drag item into this box or click on the icon</a:t>
            </a:r>
          </a:p>
        </p:txBody>
      </p:sp>
      <p:sp>
        <p:nvSpPr>
          <p:cNvPr id="5" name="Slide Number Placeholder 3">
            <a:extLst>
              <a:ext uri="{FF2B5EF4-FFF2-40B4-BE49-F238E27FC236}">
                <a16:creationId xmlns:a16="http://schemas.microsoft.com/office/drawing/2014/main" id="{8C6AEFC7-1246-494D-8AB6-B6BDF8399D28}"/>
              </a:ext>
            </a:extLst>
          </p:cNvPr>
          <p:cNvSpPr>
            <a:spLocks noGrp="1"/>
          </p:cNvSpPr>
          <p:nvPr>
            <p:ph type="sldNum" sz="quarter" idx="4"/>
          </p:nvPr>
        </p:nvSpPr>
        <p:spPr>
          <a:xfrm>
            <a:off x="165672" y="6559274"/>
            <a:ext cx="1100528" cy="282683"/>
          </a:xfrm>
          <a:prstGeom prst="rect">
            <a:avLst/>
          </a:prstGeom>
        </p:spPr>
        <p:txBody>
          <a:bodyPr/>
          <a:lstStyle>
            <a:lvl1pPr>
              <a:defRPr sz="1400"/>
            </a:lvl1pPr>
          </a:lstStyle>
          <a:p>
            <a:fld id="{C5A57656-4955-2942-82CA-9137431A9951}" type="slidenum">
              <a:rPr lang="en-US" smtClean="0">
                <a:solidFill>
                  <a:schemeClr val="accent2">
                    <a:lumMod val="20000"/>
                    <a:lumOff val="80000"/>
                  </a:schemeClr>
                </a:solidFill>
              </a:rPr>
              <a:pPr/>
              <a:t>‹#›</a:t>
            </a:fld>
            <a:endParaRPr lang="en-US">
              <a:solidFill>
                <a:schemeClr val="accent2">
                  <a:lumMod val="20000"/>
                  <a:lumOff val="80000"/>
                </a:schemeClr>
              </a:solidFill>
            </a:endParaRPr>
          </a:p>
        </p:txBody>
      </p:sp>
    </p:spTree>
    <p:extLst>
      <p:ext uri="{BB962C8B-B14F-4D97-AF65-F5344CB8AC3E}">
        <p14:creationId xmlns:p14="http://schemas.microsoft.com/office/powerpoint/2010/main" val="251775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2">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6057900" y="1517652"/>
            <a:ext cx="5597525" cy="4400548"/>
          </a:xfrm>
          <a:prstGeom prst="rect">
            <a:avLst/>
          </a:prstGeom>
        </p:spPr>
        <p:txBody>
          <a:bodyPr/>
          <a:lstStyle>
            <a:lvl1pPr marL="0" marR="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sz="1800" b="0" i="0" baseline="0">
                <a:solidFill>
                  <a:srgbClr val="0084B9"/>
                </a:solidFill>
                <a:latin typeface="+mn-lt"/>
                <a:ea typeface="Proxima Nova Rg" charset="0"/>
                <a:cs typeface="Proxima Nova Rg" charset="0"/>
              </a:defRPr>
            </a:lvl1pPr>
            <a:lvl2pPr marL="609570" indent="0">
              <a:buNone/>
              <a:defRPr sz="1867"/>
            </a:lvl2pPr>
            <a:lvl3pPr marL="1219139" indent="0">
              <a:buNone/>
              <a:defRPr sz="1600"/>
            </a:lvl3pPr>
            <a:lvl4pPr marL="1828709" indent="0">
              <a:buNone/>
              <a:defRPr sz="1333"/>
            </a:lvl4pPr>
            <a:lvl5pPr marL="2438278" indent="0">
              <a:buNone/>
              <a:defRPr sz="1333"/>
            </a:lvl5pPr>
            <a:lvl6pPr marL="3047848" indent="0">
              <a:buNone/>
              <a:defRPr sz="1333"/>
            </a:lvl6pPr>
            <a:lvl7pPr marL="3657417" indent="0">
              <a:buNone/>
              <a:defRPr sz="1333"/>
            </a:lvl7pPr>
            <a:lvl8pPr marL="4266987" indent="0">
              <a:buNone/>
              <a:defRPr sz="1333"/>
            </a:lvl8pPr>
            <a:lvl9pPr marL="4876557" indent="0">
              <a:buNone/>
              <a:defRPr sz="1333"/>
            </a:lvl9pPr>
          </a:lstStyle>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r>
              <a:rPr lang="en-US"/>
              <a:t>Text goes here Text goes here Text goes here Text goes here Text goes here Text goes here Text goes here Text goes here Text goes here Text goes here Text goes here Text goes here Text goes here </a:t>
            </a:r>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r>
              <a:rPr lang="en-US"/>
              <a:t>Text goes here Text goes here Text goes here Text goes here Text goes here Text goes here Text goes here </a:t>
            </a:r>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r>
              <a:rPr lang="en-US"/>
              <a:t>Text goes here Text goes here Text goes here Text goes here Text goes here Text goes here Text goes here</a:t>
            </a:r>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endParaRPr lang="en-US"/>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endParaRPr lang="en-US"/>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endParaRPr lang="en-US"/>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endParaRPr lang="en-US"/>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endParaRPr lang="en-US"/>
          </a:p>
          <a:p>
            <a:pPr lvl="0"/>
            <a:endParaRPr lang="en-US"/>
          </a:p>
        </p:txBody>
      </p:sp>
      <p:sp>
        <p:nvSpPr>
          <p:cNvPr id="17" name="Picture Placeholder 16"/>
          <p:cNvSpPr>
            <a:spLocks noGrp="1"/>
          </p:cNvSpPr>
          <p:nvPr>
            <p:ph type="pic" sz="quarter" idx="13" hasCustomPrompt="1"/>
          </p:nvPr>
        </p:nvSpPr>
        <p:spPr>
          <a:xfrm>
            <a:off x="241300" y="1517652"/>
            <a:ext cx="5816600" cy="4400548"/>
          </a:xfrm>
          <a:prstGeom prst="rect">
            <a:avLst/>
          </a:prstGeom>
        </p:spPr>
        <p:txBody>
          <a:bodyPr/>
          <a:lstStyle>
            <a:lvl1pPr>
              <a:defRPr sz="2400" b="0" i="0">
                <a:solidFill>
                  <a:srgbClr val="0084B9"/>
                </a:solidFill>
                <a:latin typeface="+mn-lt"/>
                <a:ea typeface="Proxima Nova Light" charset="0"/>
                <a:cs typeface="Proxima Nova Light" charset="0"/>
              </a:defRPr>
            </a:lvl1pPr>
          </a:lstStyle>
          <a:p>
            <a:r>
              <a:rPr lang="en-US"/>
              <a:t>Photo or image goes here, just drag item into this box or click on the icon</a:t>
            </a:r>
          </a:p>
        </p:txBody>
      </p:sp>
      <p:sp>
        <p:nvSpPr>
          <p:cNvPr id="8" name="Title 1"/>
          <p:cNvSpPr>
            <a:spLocks noGrp="1"/>
          </p:cNvSpPr>
          <p:nvPr>
            <p:ph type="title" hasCustomPrompt="1"/>
          </p:nvPr>
        </p:nvSpPr>
        <p:spPr>
          <a:xfrm>
            <a:off x="839788" y="365129"/>
            <a:ext cx="10515600" cy="714371"/>
          </a:xfrm>
          <a:prstGeom prst="rect">
            <a:avLst/>
          </a:prstGeom>
        </p:spPr>
        <p:txBody>
          <a:bodyPr/>
          <a:lstStyle>
            <a:lvl1pPr algn="ctr">
              <a:defRPr sz="3200" b="1" i="0">
                <a:solidFill>
                  <a:srgbClr val="6B3982"/>
                </a:solidFill>
                <a:latin typeface="+mj-lt"/>
                <a:ea typeface="Proxima Nova Semibold" charset="0"/>
                <a:cs typeface="Proxima Nova Semibold" charset="0"/>
              </a:defRPr>
            </a:lvl1pPr>
          </a:lstStyle>
          <a:p>
            <a:r>
              <a:rPr lang="en-US"/>
              <a:t>TITLE GOES HERE</a:t>
            </a:r>
          </a:p>
        </p:txBody>
      </p:sp>
      <p:sp>
        <p:nvSpPr>
          <p:cNvPr id="5" name="Slide Number Placeholder 3">
            <a:extLst>
              <a:ext uri="{FF2B5EF4-FFF2-40B4-BE49-F238E27FC236}">
                <a16:creationId xmlns:a16="http://schemas.microsoft.com/office/drawing/2014/main" id="{FDD0843F-BE1A-8841-BF16-F912813A252A}"/>
              </a:ext>
            </a:extLst>
          </p:cNvPr>
          <p:cNvSpPr>
            <a:spLocks noGrp="1"/>
          </p:cNvSpPr>
          <p:nvPr>
            <p:ph type="sldNum" sz="quarter" idx="4"/>
          </p:nvPr>
        </p:nvSpPr>
        <p:spPr>
          <a:xfrm>
            <a:off x="165672" y="6559274"/>
            <a:ext cx="1100528" cy="282683"/>
          </a:xfrm>
          <a:prstGeom prst="rect">
            <a:avLst/>
          </a:prstGeom>
        </p:spPr>
        <p:txBody>
          <a:bodyPr/>
          <a:lstStyle>
            <a:lvl1pPr>
              <a:defRPr sz="1400"/>
            </a:lvl1pPr>
          </a:lstStyle>
          <a:p>
            <a:fld id="{C5A57656-4955-2942-82CA-9137431A9951}" type="slidenum">
              <a:rPr lang="en-US" smtClean="0">
                <a:solidFill>
                  <a:schemeClr val="accent2">
                    <a:lumMod val="20000"/>
                    <a:lumOff val="80000"/>
                  </a:schemeClr>
                </a:solidFill>
              </a:rPr>
              <a:pPr/>
              <a:t>‹#›</a:t>
            </a:fld>
            <a:endParaRPr lang="en-US">
              <a:solidFill>
                <a:schemeClr val="accent2">
                  <a:lumMod val="20000"/>
                  <a:lumOff val="80000"/>
                </a:schemeClr>
              </a:solidFill>
            </a:endParaRPr>
          </a:p>
        </p:txBody>
      </p:sp>
    </p:spTree>
    <p:extLst>
      <p:ext uri="{BB962C8B-B14F-4D97-AF65-F5344CB8AC3E}">
        <p14:creationId xmlns:p14="http://schemas.microsoft.com/office/powerpoint/2010/main" val="349123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3">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241300" y="1438485"/>
            <a:ext cx="5597525" cy="4558882"/>
          </a:xfrm>
          <a:prstGeom prst="rect">
            <a:avLst/>
          </a:prstGeom>
        </p:spPr>
        <p:txBody>
          <a:bodyPr/>
          <a:lstStyle>
            <a:lvl1pPr marL="0" marR="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sz="1800" b="0" i="0" baseline="0">
                <a:solidFill>
                  <a:srgbClr val="0084B9"/>
                </a:solidFill>
                <a:latin typeface="+mn-lt"/>
                <a:ea typeface="Proxima Nova Rg" charset="0"/>
                <a:cs typeface="Proxima Nova Rg" charset="0"/>
              </a:defRPr>
            </a:lvl1pPr>
            <a:lvl2pPr marL="609570" indent="0">
              <a:buNone/>
              <a:defRPr sz="1867"/>
            </a:lvl2pPr>
            <a:lvl3pPr marL="1219139" indent="0">
              <a:buNone/>
              <a:defRPr sz="1600"/>
            </a:lvl3pPr>
            <a:lvl4pPr marL="1828709" indent="0">
              <a:buNone/>
              <a:defRPr sz="1333"/>
            </a:lvl4pPr>
            <a:lvl5pPr marL="2438278" indent="0">
              <a:buNone/>
              <a:defRPr sz="1333"/>
            </a:lvl5pPr>
            <a:lvl6pPr marL="3047848" indent="0">
              <a:buNone/>
              <a:defRPr sz="1333"/>
            </a:lvl6pPr>
            <a:lvl7pPr marL="3657417" indent="0">
              <a:buNone/>
              <a:defRPr sz="1333"/>
            </a:lvl7pPr>
            <a:lvl8pPr marL="4266987" indent="0">
              <a:buNone/>
              <a:defRPr sz="1333"/>
            </a:lvl8pPr>
            <a:lvl9pPr marL="4876557" indent="0">
              <a:buNone/>
              <a:defRPr sz="1333"/>
            </a:lvl9pPr>
          </a:lstStyle>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r>
              <a:rPr lang="en-US"/>
              <a:t>Text goes here Text goes here Text goes here Text goes here Text goes here Text goes here Text goes here Text goes here Text goes here Text goes here Text goes here Text goes here Text goes here </a:t>
            </a:r>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r>
              <a:rPr lang="en-US"/>
              <a:t>Text goes here Text goes here Text goes here Text goes here Text goes here Text goes here Text goes here </a:t>
            </a:r>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r>
              <a:rPr lang="en-US"/>
              <a:t>Text goes here Text goes here Text goes here Text goes here Text goes here Text goes here Text goes here</a:t>
            </a:r>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endParaRPr lang="en-US"/>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endParaRPr lang="en-US"/>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endParaRPr lang="en-US"/>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endParaRPr lang="en-US"/>
          </a:p>
          <a:p>
            <a:pPr marL="0" marR="0" lvl="0" indent="0" algn="l" defTabSz="1219139" rtl="0" eaLnBrk="1" fontAlgn="auto" latinLnBrk="0" hangingPunct="1">
              <a:lnSpc>
                <a:spcPct val="90000"/>
              </a:lnSpc>
              <a:spcBef>
                <a:spcPts val="1333"/>
              </a:spcBef>
              <a:spcAft>
                <a:spcPts val="0"/>
              </a:spcAft>
              <a:buClrTx/>
              <a:buSzTx/>
              <a:buFont typeface="Arial" panose="020B0604020202020204" pitchFamily="34" charset="0"/>
              <a:buNone/>
              <a:tabLst/>
              <a:defRPr/>
            </a:pPr>
            <a:endParaRPr lang="en-US"/>
          </a:p>
          <a:p>
            <a:pPr lvl="0"/>
            <a:endParaRPr lang="en-US"/>
          </a:p>
        </p:txBody>
      </p:sp>
      <p:sp>
        <p:nvSpPr>
          <p:cNvPr id="17" name="Picture Placeholder 16"/>
          <p:cNvSpPr>
            <a:spLocks noGrp="1"/>
          </p:cNvSpPr>
          <p:nvPr>
            <p:ph type="pic" sz="quarter" idx="13" hasCustomPrompt="1"/>
          </p:nvPr>
        </p:nvSpPr>
        <p:spPr>
          <a:xfrm>
            <a:off x="5994400" y="1438485"/>
            <a:ext cx="5816600" cy="4558882"/>
          </a:xfrm>
          <a:prstGeom prst="rect">
            <a:avLst/>
          </a:prstGeom>
        </p:spPr>
        <p:txBody>
          <a:bodyPr/>
          <a:lstStyle>
            <a:lvl1pPr>
              <a:defRPr sz="2400" b="0" i="0">
                <a:solidFill>
                  <a:srgbClr val="0084B9"/>
                </a:solidFill>
                <a:latin typeface="+mn-lt"/>
                <a:ea typeface="Proxima Nova Light" charset="0"/>
                <a:cs typeface="Proxima Nova Light" charset="0"/>
              </a:defRPr>
            </a:lvl1pPr>
          </a:lstStyle>
          <a:p>
            <a:r>
              <a:rPr lang="en-US"/>
              <a:t>Photo or image goes here, just drag item into this box or click on the icon</a:t>
            </a:r>
          </a:p>
        </p:txBody>
      </p:sp>
      <p:sp>
        <p:nvSpPr>
          <p:cNvPr id="8" name="Title 1"/>
          <p:cNvSpPr>
            <a:spLocks noGrp="1"/>
          </p:cNvSpPr>
          <p:nvPr>
            <p:ph type="title" hasCustomPrompt="1"/>
          </p:nvPr>
        </p:nvSpPr>
        <p:spPr>
          <a:xfrm>
            <a:off x="839788" y="365129"/>
            <a:ext cx="10515600" cy="714371"/>
          </a:xfrm>
          <a:prstGeom prst="rect">
            <a:avLst/>
          </a:prstGeom>
        </p:spPr>
        <p:txBody>
          <a:bodyPr/>
          <a:lstStyle>
            <a:lvl1pPr algn="ctr">
              <a:defRPr sz="3200" b="1" i="0">
                <a:solidFill>
                  <a:srgbClr val="6B3982"/>
                </a:solidFill>
                <a:latin typeface="+mj-lt"/>
                <a:ea typeface="Proxima Nova Semibold" charset="0"/>
                <a:cs typeface="Proxima Nova Semibold" charset="0"/>
              </a:defRPr>
            </a:lvl1pPr>
          </a:lstStyle>
          <a:p>
            <a:r>
              <a:rPr lang="en-US"/>
              <a:t>TITLE GOES HERE</a:t>
            </a:r>
          </a:p>
        </p:txBody>
      </p:sp>
      <p:sp>
        <p:nvSpPr>
          <p:cNvPr id="5" name="Slide Number Placeholder 3">
            <a:extLst>
              <a:ext uri="{FF2B5EF4-FFF2-40B4-BE49-F238E27FC236}">
                <a16:creationId xmlns:a16="http://schemas.microsoft.com/office/drawing/2014/main" id="{718275DC-DAC0-BC46-92CA-B3853E2D56EF}"/>
              </a:ext>
            </a:extLst>
          </p:cNvPr>
          <p:cNvSpPr>
            <a:spLocks noGrp="1"/>
          </p:cNvSpPr>
          <p:nvPr>
            <p:ph type="sldNum" sz="quarter" idx="4"/>
          </p:nvPr>
        </p:nvSpPr>
        <p:spPr>
          <a:xfrm>
            <a:off x="165672" y="6559274"/>
            <a:ext cx="1100528" cy="282683"/>
          </a:xfrm>
          <a:prstGeom prst="rect">
            <a:avLst/>
          </a:prstGeom>
        </p:spPr>
        <p:txBody>
          <a:bodyPr/>
          <a:lstStyle>
            <a:lvl1pPr>
              <a:defRPr sz="1400"/>
            </a:lvl1pPr>
          </a:lstStyle>
          <a:p>
            <a:fld id="{C5A57656-4955-2942-82CA-9137431A9951}" type="slidenum">
              <a:rPr lang="en-US" smtClean="0">
                <a:solidFill>
                  <a:schemeClr val="accent2">
                    <a:lumMod val="20000"/>
                    <a:lumOff val="80000"/>
                  </a:schemeClr>
                </a:solidFill>
              </a:rPr>
              <a:pPr/>
              <a:t>‹#›</a:t>
            </a:fld>
            <a:endParaRPr lang="en-US">
              <a:solidFill>
                <a:schemeClr val="accent2">
                  <a:lumMod val="20000"/>
                  <a:lumOff val="80000"/>
                </a:schemeClr>
              </a:solidFill>
            </a:endParaRPr>
          </a:p>
        </p:txBody>
      </p:sp>
    </p:spTree>
    <p:extLst>
      <p:ext uri="{BB962C8B-B14F-4D97-AF65-F5344CB8AC3E}">
        <p14:creationId xmlns:p14="http://schemas.microsoft.com/office/powerpoint/2010/main" val="2002461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6"/>
          <a:stretch>
            <a:fillRect/>
          </a:stretch>
        </p:blipFill>
        <p:spPr>
          <a:xfrm>
            <a:off x="0" y="6256028"/>
            <a:ext cx="12192000" cy="609600"/>
          </a:xfrm>
          <a:prstGeom prst="rect">
            <a:avLst/>
          </a:prstGeom>
        </p:spPr>
      </p:pic>
      <p:pic>
        <p:nvPicPr>
          <p:cNvPr id="3" name="Picture 2"/>
          <p:cNvPicPr>
            <a:picLocks noChangeAspect="1"/>
          </p:cNvPicPr>
          <p:nvPr userDrawn="1"/>
        </p:nvPicPr>
        <p:blipFill>
          <a:blip r:embed="rId17"/>
          <a:stretch>
            <a:fillRect/>
          </a:stretch>
        </p:blipFill>
        <p:spPr>
          <a:xfrm>
            <a:off x="-1" y="195"/>
            <a:ext cx="12192001" cy="228600"/>
          </a:xfrm>
          <a:prstGeom prst="rect">
            <a:avLst/>
          </a:prstGeom>
        </p:spPr>
      </p:pic>
      <p:sp>
        <p:nvSpPr>
          <p:cNvPr id="5" name="Slide Number Placeholder 3">
            <a:extLst>
              <a:ext uri="{FF2B5EF4-FFF2-40B4-BE49-F238E27FC236}">
                <a16:creationId xmlns:a16="http://schemas.microsoft.com/office/drawing/2014/main" id="{50DECC6A-8591-E044-B041-11B9CF3265D3}"/>
              </a:ext>
            </a:extLst>
          </p:cNvPr>
          <p:cNvSpPr>
            <a:spLocks noGrp="1"/>
          </p:cNvSpPr>
          <p:nvPr>
            <p:ph type="sldNum" sz="quarter" idx="4"/>
          </p:nvPr>
        </p:nvSpPr>
        <p:spPr>
          <a:xfrm>
            <a:off x="165672" y="6559274"/>
            <a:ext cx="1100528" cy="282683"/>
          </a:xfrm>
          <a:prstGeom prst="rect">
            <a:avLst/>
          </a:prstGeom>
        </p:spPr>
        <p:txBody>
          <a:bodyPr/>
          <a:lstStyle>
            <a:lvl1pPr>
              <a:defRPr sz="1400"/>
            </a:lvl1pPr>
          </a:lstStyle>
          <a:p>
            <a:fld id="{C5A57656-4955-2942-82CA-9137431A9951}" type="slidenum">
              <a:rPr lang="en-US" smtClean="0">
                <a:solidFill>
                  <a:schemeClr val="accent2">
                    <a:lumMod val="20000"/>
                    <a:lumOff val="80000"/>
                  </a:schemeClr>
                </a:solidFill>
              </a:rPr>
              <a:pPr/>
              <a:t>‹#›</a:t>
            </a:fld>
            <a:endParaRPr lang="en-US">
              <a:solidFill>
                <a:schemeClr val="accent2">
                  <a:lumMod val="20000"/>
                  <a:lumOff val="80000"/>
                </a:schemeClr>
              </a:solidFill>
            </a:endParaRPr>
          </a:p>
        </p:txBody>
      </p:sp>
    </p:spTree>
    <p:extLst>
      <p:ext uri="{BB962C8B-B14F-4D97-AF65-F5344CB8AC3E}">
        <p14:creationId xmlns:p14="http://schemas.microsoft.com/office/powerpoint/2010/main" val="21167816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dt="0"/>
  <p:txStyles>
    <p:titleStyle>
      <a:lvl1pPr algn="l" defTabSz="1219139"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84" indent="-304784" algn="l" defTabSz="1219139"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54" indent="-304784" algn="l" defTabSz="1219139"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23" indent="-304784" algn="l" defTabSz="1219139"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493" indent="-304784" algn="l" defTabSz="121913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063" indent="-304784" algn="l" defTabSz="121913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632" indent="-304784" algn="l" defTabSz="121913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202" indent="-304784" algn="l" defTabSz="121913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771" indent="-304784" algn="l" defTabSz="121913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341" indent="-304784" algn="l" defTabSz="121913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39" rtl="0" eaLnBrk="1" latinLnBrk="0" hangingPunct="1">
        <a:defRPr sz="2400" kern="1200">
          <a:solidFill>
            <a:schemeClr val="tx1"/>
          </a:solidFill>
          <a:latin typeface="+mn-lt"/>
          <a:ea typeface="+mn-ea"/>
          <a:cs typeface="+mn-cs"/>
        </a:defRPr>
      </a:lvl1pPr>
      <a:lvl2pPr marL="609570" algn="l" defTabSz="1219139" rtl="0" eaLnBrk="1" latinLnBrk="0" hangingPunct="1">
        <a:defRPr sz="2400" kern="1200">
          <a:solidFill>
            <a:schemeClr val="tx1"/>
          </a:solidFill>
          <a:latin typeface="+mn-lt"/>
          <a:ea typeface="+mn-ea"/>
          <a:cs typeface="+mn-cs"/>
        </a:defRPr>
      </a:lvl2pPr>
      <a:lvl3pPr marL="1219139" algn="l" defTabSz="1219139" rtl="0" eaLnBrk="1" latinLnBrk="0" hangingPunct="1">
        <a:defRPr sz="2400" kern="1200">
          <a:solidFill>
            <a:schemeClr val="tx1"/>
          </a:solidFill>
          <a:latin typeface="+mn-lt"/>
          <a:ea typeface="+mn-ea"/>
          <a:cs typeface="+mn-cs"/>
        </a:defRPr>
      </a:lvl3pPr>
      <a:lvl4pPr marL="1828709" algn="l" defTabSz="1219139" rtl="0" eaLnBrk="1" latinLnBrk="0" hangingPunct="1">
        <a:defRPr sz="2400" kern="1200">
          <a:solidFill>
            <a:schemeClr val="tx1"/>
          </a:solidFill>
          <a:latin typeface="+mn-lt"/>
          <a:ea typeface="+mn-ea"/>
          <a:cs typeface="+mn-cs"/>
        </a:defRPr>
      </a:lvl4pPr>
      <a:lvl5pPr marL="2438278" algn="l" defTabSz="1219139" rtl="0" eaLnBrk="1" latinLnBrk="0" hangingPunct="1">
        <a:defRPr sz="2400" kern="1200">
          <a:solidFill>
            <a:schemeClr val="tx1"/>
          </a:solidFill>
          <a:latin typeface="+mn-lt"/>
          <a:ea typeface="+mn-ea"/>
          <a:cs typeface="+mn-cs"/>
        </a:defRPr>
      </a:lvl5pPr>
      <a:lvl6pPr marL="3047848" algn="l" defTabSz="1219139" rtl="0" eaLnBrk="1" latinLnBrk="0" hangingPunct="1">
        <a:defRPr sz="2400" kern="1200">
          <a:solidFill>
            <a:schemeClr val="tx1"/>
          </a:solidFill>
          <a:latin typeface="+mn-lt"/>
          <a:ea typeface="+mn-ea"/>
          <a:cs typeface="+mn-cs"/>
        </a:defRPr>
      </a:lvl6pPr>
      <a:lvl7pPr marL="3657417" algn="l" defTabSz="1219139" rtl="0" eaLnBrk="1" latinLnBrk="0" hangingPunct="1">
        <a:defRPr sz="2400" kern="1200">
          <a:solidFill>
            <a:schemeClr val="tx1"/>
          </a:solidFill>
          <a:latin typeface="+mn-lt"/>
          <a:ea typeface="+mn-ea"/>
          <a:cs typeface="+mn-cs"/>
        </a:defRPr>
      </a:lvl7pPr>
      <a:lvl8pPr marL="4266987" algn="l" defTabSz="1219139" rtl="0" eaLnBrk="1" latinLnBrk="0" hangingPunct="1">
        <a:defRPr sz="2400" kern="1200">
          <a:solidFill>
            <a:schemeClr val="tx1"/>
          </a:solidFill>
          <a:latin typeface="+mn-lt"/>
          <a:ea typeface="+mn-ea"/>
          <a:cs typeface="+mn-cs"/>
        </a:defRPr>
      </a:lvl8pPr>
      <a:lvl9pPr marL="4876557" algn="l" defTabSz="1219139"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ontariomd.ca/pages/covaxon-training-for-primary-care-practices.aspx" TargetMode="External"/><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support@ontariomd.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C8F3C-DC53-4EE9-BDA9-E1F9280322E7}"/>
              </a:ext>
            </a:extLst>
          </p:cNvPr>
          <p:cNvSpPr>
            <a:spLocks noGrp="1"/>
          </p:cNvSpPr>
          <p:nvPr>
            <p:ph type="ctrTitle"/>
          </p:nvPr>
        </p:nvSpPr>
        <p:spPr>
          <a:xfrm>
            <a:off x="914400" y="1189893"/>
            <a:ext cx="10363200" cy="724381"/>
          </a:xfrm>
        </p:spPr>
        <p:txBody>
          <a:bodyPr/>
          <a:lstStyle/>
          <a:p>
            <a:r>
              <a:rPr lang="en-US" dirty="0"/>
              <a:t>COVaxON Supports From OntarioMD </a:t>
            </a:r>
            <a:br>
              <a:rPr lang="en-US" dirty="0"/>
            </a:br>
            <a:r>
              <a:rPr lang="en-US" dirty="0"/>
              <a:t>and </a:t>
            </a:r>
            <a:br>
              <a:rPr lang="en-US" dirty="0"/>
            </a:br>
            <a:r>
              <a:rPr lang="en-US" dirty="0"/>
              <a:t>Reports Via Health Report Manager</a:t>
            </a:r>
          </a:p>
        </p:txBody>
      </p:sp>
      <p:sp>
        <p:nvSpPr>
          <p:cNvPr id="3" name="Subtitle 2">
            <a:extLst>
              <a:ext uri="{FF2B5EF4-FFF2-40B4-BE49-F238E27FC236}">
                <a16:creationId xmlns:a16="http://schemas.microsoft.com/office/drawing/2014/main" id="{1F98E2C6-E992-42CE-8C1C-4A5383B879C4}"/>
              </a:ext>
            </a:extLst>
          </p:cNvPr>
          <p:cNvSpPr>
            <a:spLocks noGrp="1"/>
          </p:cNvSpPr>
          <p:nvPr>
            <p:ph type="subTitle" idx="1"/>
          </p:nvPr>
        </p:nvSpPr>
        <p:spPr>
          <a:xfrm>
            <a:off x="1524000" y="2375016"/>
            <a:ext cx="9144000" cy="1861757"/>
          </a:xfrm>
        </p:spPr>
        <p:txBody>
          <a:bodyPr/>
          <a:lstStyle/>
          <a:p>
            <a:pPr>
              <a:spcBef>
                <a:spcPts val="0"/>
              </a:spcBef>
            </a:pPr>
            <a:r>
              <a:rPr lang="en-US" dirty="0"/>
              <a:t>MOH and Public Health Unit Meeting</a:t>
            </a:r>
          </a:p>
          <a:p>
            <a:pPr>
              <a:spcBef>
                <a:spcPts val="0"/>
              </a:spcBef>
            </a:pPr>
            <a:endParaRPr lang="en-US" dirty="0"/>
          </a:p>
          <a:p>
            <a:r>
              <a:rPr lang="en-US" sz="1800" dirty="0"/>
              <a:t>June 29 2021</a:t>
            </a:r>
          </a:p>
          <a:p>
            <a:r>
              <a:rPr lang="en-US" sz="2000" dirty="0"/>
              <a:t>Cynthia MacWilliam Executive Director Client Services &amp; Engagement</a:t>
            </a:r>
          </a:p>
          <a:p>
            <a:r>
              <a:rPr lang="en-US" sz="2000" dirty="0"/>
              <a:t>OntarioMD</a:t>
            </a:r>
          </a:p>
          <a:p>
            <a:endParaRPr lang="en-US" dirty="0"/>
          </a:p>
        </p:txBody>
      </p:sp>
      <p:sp>
        <p:nvSpPr>
          <p:cNvPr id="4" name="Slide Number Placeholder 3">
            <a:extLst>
              <a:ext uri="{FF2B5EF4-FFF2-40B4-BE49-F238E27FC236}">
                <a16:creationId xmlns:a16="http://schemas.microsoft.com/office/drawing/2014/main" id="{0FF0ABF4-8D1D-4EA2-9C3C-45897FE345EE}"/>
              </a:ext>
            </a:extLst>
          </p:cNvPr>
          <p:cNvSpPr>
            <a:spLocks noGrp="1"/>
          </p:cNvSpPr>
          <p:nvPr>
            <p:ph type="sldNum" sz="quarter" idx="10"/>
          </p:nvPr>
        </p:nvSpPr>
        <p:spPr/>
        <p:txBody>
          <a:bodyPr/>
          <a:lstStyle/>
          <a:p>
            <a:fld id="{C5A57656-4955-2942-82CA-9137431A9951}" type="slidenum">
              <a:rPr lang="en-US" smtClean="0">
                <a:solidFill>
                  <a:schemeClr val="accent2">
                    <a:lumMod val="20000"/>
                    <a:lumOff val="80000"/>
                  </a:schemeClr>
                </a:solidFill>
              </a:rPr>
              <a:pPr/>
              <a:t>1</a:t>
            </a:fld>
            <a:endParaRPr lang="en-US">
              <a:solidFill>
                <a:schemeClr val="accent2">
                  <a:lumMod val="20000"/>
                  <a:lumOff val="80000"/>
                </a:schemeClr>
              </a:solidFill>
            </a:endParaRPr>
          </a:p>
        </p:txBody>
      </p:sp>
    </p:spTree>
    <p:extLst>
      <p:ext uri="{BB962C8B-B14F-4D97-AF65-F5344CB8AC3E}">
        <p14:creationId xmlns:p14="http://schemas.microsoft.com/office/powerpoint/2010/main" val="2995476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17AB8CC-B723-1440-9B9E-0201C80A1550}"/>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5A57656-4955-2942-82CA-9137431A9951}" type="slidenum">
              <a:rPr kumimoji="0" lang="en-US" sz="1400" b="0" i="0" u="none" strike="noStrike" kern="1200" cap="none" spc="0" normalizeH="0" baseline="0" noProof="0" smtClean="0">
                <a:ln>
                  <a:noFill/>
                </a:ln>
                <a:solidFill>
                  <a:srgbClr val="0083C7">
                    <a:lumMod val="20000"/>
                    <a:lumOff val="80000"/>
                  </a:srgbClr>
                </a:solidFill>
                <a:effectLst/>
                <a:uLnTx/>
                <a:uFillTx/>
                <a:latin typeface="Segoe UI" panose="020B0502040204020203" pitchFamily="34" charset="0"/>
                <a:ea typeface="+mn-ea"/>
                <a:cs typeface="Segoe UI" panose="020B0502040204020203"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srgbClr val="0083C7">
                  <a:lumMod val="20000"/>
                  <a:lumOff val="80000"/>
                </a:srgbClr>
              </a:solidFill>
              <a:effectLst/>
              <a:uLnTx/>
              <a:uFillTx/>
              <a:latin typeface="Segoe UI" panose="020B0502040204020203" pitchFamily="34" charset="0"/>
              <a:ea typeface="+mn-ea"/>
              <a:cs typeface="Segoe UI" panose="020B0502040204020203" pitchFamily="34" charset="0"/>
            </a:endParaRPr>
          </a:p>
        </p:txBody>
      </p:sp>
      <p:grpSp>
        <p:nvGrpSpPr>
          <p:cNvPr id="3" name="Group 2">
            <a:extLst>
              <a:ext uri="{FF2B5EF4-FFF2-40B4-BE49-F238E27FC236}">
                <a16:creationId xmlns:a16="http://schemas.microsoft.com/office/drawing/2014/main" id="{BF31D6BD-82EE-4E29-AD94-9C9F0BB291EB}"/>
              </a:ext>
            </a:extLst>
          </p:cNvPr>
          <p:cNvGrpSpPr/>
          <p:nvPr/>
        </p:nvGrpSpPr>
        <p:grpSpPr>
          <a:xfrm>
            <a:off x="8020829" y="2416313"/>
            <a:ext cx="3841630" cy="3365092"/>
            <a:chOff x="7089225" y="1751145"/>
            <a:chExt cx="4998040" cy="4266667"/>
          </a:xfrm>
        </p:grpSpPr>
        <p:pic>
          <p:nvPicPr>
            <p:cNvPr id="5" name="Picture 4" descr="Graphical user interface, diagram&#10;&#10;Description automatically generated">
              <a:extLst>
                <a:ext uri="{FF2B5EF4-FFF2-40B4-BE49-F238E27FC236}">
                  <a16:creationId xmlns:a16="http://schemas.microsoft.com/office/drawing/2014/main" id="{05B4D0EE-C00B-9846-AA81-526F67EF1A6C}"/>
                </a:ext>
              </a:extLst>
            </p:cNvPr>
            <p:cNvPicPr>
              <a:picLocks noChangeAspect="1"/>
            </p:cNvPicPr>
            <p:nvPr/>
          </p:nvPicPr>
          <p:blipFill>
            <a:blip r:embed="rId3"/>
            <a:stretch>
              <a:fillRect/>
            </a:stretch>
          </p:blipFill>
          <p:spPr>
            <a:xfrm>
              <a:off x="7698694" y="1751145"/>
              <a:ext cx="4388571" cy="4266667"/>
            </a:xfrm>
            <a:prstGeom prst="rect">
              <a:avLst/>
            </a:prstGeom>
          </p:spPr>
        </p:pic>
        <p:pic>
          <p:nvPicPr>
            <p:cNvPr id="7" name="Picture 6" descr="A picture containing text, computer&#10;&#10;Description automatically generated">
              <a:extLst>
                <a:ext uri="{FF2B5EF4-FFF2-40B4-BE49-F238E27FC236}">
                  <a16:creationId xmlns:a16="http://schemas.microsoft.com/office/drawing/2014/main" id="{8FC4642A-9FBD-9241-AE5E-03C7A97C29F3}"/>
                </a:ext>
              </a:extLst>
            </p:cNvPr>
            <p:cNvPicPr>
              <a:picLocks noChangeAspect="1"/>
            </p:cNvPicPr>
            <p:nvPr/>
          </p:nvPicPr>
          <p:blipFill>
            <a:blip r:embed="rId4"/>
            <a:stretch>
              <a:fillRect/>
            </a:stretch>
          </p:blipFill>
          <p:spPr>
            <a:xfrm>
              <a:off x="7089225" y="3037146"/>
              <a:ext cx="1621234" cy="985496"/>
            </a:xfrm>
            <a:prstGeom prst="rect">
              <a:avLst/>
            </a:prstGeom>
          </p:spPr>
        </p:pic>
      </p:grpSp>
      <p:pic>
        <p:nvPicPr>
          <p:cNvPr id="10" name="Picture 9">
            <a:extLst>
              <a:ext uri="{FF2B5EF4-FFF2-40B4-BE49-F238E27FC236}">
                <a16:creationId xmlns:a16="http://schemas.microsoft.com/office/drawing/2014/main" id="{7A5D2B49-A61B-4918-8F1C-6F76AF72771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418624" y="592081"/>
            <a:ext cx="4175142" cy="8209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0D6AA8D1-7E7B-4FB2-8C20-38D1CCB920B2}"/>
              </a:ext>
            </a:extLst>
          </p:cNvPr>
          <p:cNvPicPr>
            <a:picLocks noChangeAspect="1"/>
          </p:cNvPicPr>
          <p:nvPr/>
        </p:nvPicPr>
        <p:blipFill>
          <a:blip r:embed="rId6"/>
          <a:stretch>
            <a:fillRect/>
          </a:stretch>
        </p:blipFill>
        <p:spPr>
          <a:xfrm>
            <a:off x="10046576" y="1076595"/>
            <a:ext cx="1726800" cy="436800"/>
          </a:xfrm>
          <a:prstGeom prst="rect">
            <a:avLst/>
          </a:prstGeom>
        </p:spPr>
      </p:pic>
      <p:pic>
        <p:nvPicPr>
          <p:cNvPr id="14" name="Picture 13">
            <a:extLst>
              <a:ext uri="{FF2B5EF4-FFF2-40B4-BE49-F238E27FC236}">
                <a16:creationId xmlns:a16="http://schemas.microsoft.com/office/drawing/2014/main" id="{F0EC0F09-B84B-4215-B7F2-E58F5425C43B}"/>
              </a:ext>
            </a:extLst>
          </p:cNvPr>
          <p:cNvPicPr>
            <a:picLocks noChangeAspect="1"/>
          </p:cNvPicPr>
          <p:nvPr/>
        </p:nvPicPr>
        <p:blipFill>
          <a:blip r:embed="rId7"/>
          <a:stretch>
            <a:fillRect/>
          </a:stretch>
        </p:blipFill>
        <p:spPr>
          <a:xfrm>
            <a:off x="10033659" y="515855"/>
            <a:ext cx="1828800" cy="436800"/>
          </a:xfrm>
          <a:prstGeom prst="rect">
            <a:avLst/>
          </a:prstGeom>
        </p:spPr>
      </p:pic>
      <p:sp>
        <p:nvSpPr>
          <p:cNvPr id="18" name="TextBox 17">
            <a:extLst>
              <a:ext uri="{FF2B5EF4-FFF2-40B4-BE49-F238E27FC236}">
                <a16:creationId xmlns:a16="http://schemas.microsoft.com/office/drawing/2014/main" id="{7B26F3CD-BFE7-425C-B201-11245496D171}"/>
              </a:ext>
            </a:extLst>
          </p:cNvPr>
          <p:cNvSpPr txBox="1"/>
          <p:nvPr/>
        </p:nvSpPr>
        <p:spPr>
          <a:xfrm>
            <a:off x="414001" y="2416313"/>
            <a:ext cx="7027118" cy="2354491"/>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CA" sz="2200" b="1" i="0" u="none" strike="noStrike" kern="1200" cap="none" spc="0" normalizeH="0" baseline="0" noProof="0" dirty="0">
                <a:ln>
                  <a:noFill/>
                </a:ln>
                <a:solidFill>
                  <a:srgbClr val="6B3982"/>
                </a:solidFill>
                <a:effectLst/>
                <a:uLnTx/>
                <a:uFillTx/>
                <a:latin typeface="Calibri" panose="020F0502020204030204"/>
                <a:ea typeface="+mn-ea"/>
                <a:cs typeface="+mn-cs"/>
              </a:rPr>
              <a:t>Practice Benefits</a:t>
            </a:r>
          </a:p>
          <a:p>
            <a:pPr marL="342891" indent="-342891" defTabSz="914377">
              <a:spcAft>
                <a:spcPts val="600"/>
              </a:spcAft>
              <a:buFont typeface="Arial" panose="020B0604020202020204" pitchFamily="34" charset="0"/>
              <a:buChar char="•"/>
              <a:defRPr/>
            </a:pPr>
            <a:r>
              <a:rPr kumimoji="0" lang="en-CA" b="0" i="0" u="none" strike="noStrike" kern="1200" cap="none" spc="0" normalizeH="0" baseline="0" noProof="0" dirty="0">
                <a:ln>
                  <a:noFill/>
                </a:ln>
                <a:solidFill>
                  <a:srgbClr val="0084B9"/>
                </a:solidFill>
                <a:effectLst/>
                <a:uLnTx/>
                <a:uFillTx/>
                <a:latin typeface="Calibri" panose="020F0502020204030204"/>
                <a:ea typeface="+mn-ea"/>
                <a:cs typeface="+mn-cs"/>
              </a:rPr>
              <a:t>Notifications of positive COVID-19 lab results available in OLIS</a:t>
            </a:r>
          </a:p>
          <a:p>
            <a:pPr marL="342891" marR="0" lvl="0" indent="-342891" algn="l" defTabSz="914377"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b="0" i="0" u="none" strike="noStrike" kern="1200" cap="none" spc="0" normalizeH="0" baseline="0" noProof="0" dirty="0">
                <a:ln>
                  <a:noFill/>
                </a:ln>
                <a:solidFill>
                  <a:srgbClr val="0084B9"/>
                </a:solidFill>
                <a:effectLst/>
                <a:uLnTx/>
                <a:uFillTx/>
                <a:latin typeface="Calibri" panose="020F0502020204030204"/>
                <a:ea typeface="+mn-ea"/>
                <a:cs typeface="+mn-cs"/>
              </a:rPr>
              <a:t>Information on patient hospital visits arrives sooner</a:t>
            </a:r>
          </a:p>
          <a:p>
            <a:pPr marL="342891" marR="0" lvl="0" indent="-342891" algn="l" defTabSz="914377"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b="0" i="0" u="none" strike="noStrike" kern="1200" cap="none" spc="0" normalizeH="0" baseline="0" noProof="0" dirty="0">
                <a:ln>
                  <a:noFill/>
                </a:ln>
                <a:solidFill>
                  <a:srgbClr val="0084B9"/>
                </a:solidFill>
                <a:effectLst/>
                <a:uLnTx/>
                <a:uFillTx/>
                <a:latin typeface="Calibri" panose="020F0502020204030204"/>
                <a:ea typeface="+mn-ea"/>
                <a:cs typeface="+mn-cs"/>
              </a:rPr>
              <a:t>Saves time: 30 minutes of clinic time per day </a:t>
            </a:r>
          </a:p>
          <a:p>
            <a:pPr marL="342891" marR="0" lvl="0" indent="-342891"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b="0" i="0" u="none" strike="noStrike" kern="1200" cap="none" spc="0" normalizeH="0" baseline="0" noProof="0" dirty="0">
                <a:ln>
                  <a:noFill/>
                </a:ln>
                <a:solidFill>
                  <a:srgbClr val="0084B9"/>
                </a:solidFill>
                <a:effectLst/>
                <a:uLnTx/>
                <a:uFillTx/>
                <a:latin typeface="Calibri" panose="020F0502020204030204"/>
                <a:ea typeface="+mn-ea"/>
                <a:cs typeface="+mn-cs"/>
              </a:rPr>
              <a:t>Administrative cost avoidance (handling paper, scanning) and operational savings (paper, toner, etc.)</a:t>
            </a:r>
          </a:p>
          <a:p>
            <a:pPr marL="342891" marR="0" lvl="0" indent="-342891"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CA"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D186914F-F974-4777-852C-DE45DB978E74}"/>
              </a:ext>
            </a:extLst>
          </p:cNvPr>
          <p:cNvSpPr txBox="1"/>
          <p:nvPr/>
        </p:nvSpPr>
        <p:spPr>
          <a:xfrm>
            <a:off x="1423219" y="6559274"/>
            <a:ext cx="7801897"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100" b="1" i="0" u="none" strike="noStrike" kern="1200" cap="none" spc="0" normalizeH="0" baseline="0" noProof="0" dirty="0" err="1">
                <a:ln>
                  <a:noFill/>
                </a:ln>
                <a:solidFill>
                  <a:srgbClr val="FFFFFF"/>
                </a:solidFill>
                <a:effectLst/>
                <a:uLnTx/>
                <a:uFillTx/>
                <a:latin typeface="Calibri Light" panose="020F0302020204030204" pitchFamily="34" charset="0"/>
                <a:ea typeface="+mn-ea"/>
                <a:cs typeface="Calibri Light" panose="020F0302020204030204" pitchFamily="34" charset="0"/>
              </a:rPr>
              <a:t>OntarioMD</a:t>
            </a:r>
            <a:r>
              <a:rPr kumimoji="0" lang="en-CA" sz="1100" b="1"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rPr>
              <a:t> is a wholly owned subsidiary of the Ontario Medical Association</a:t>
            </a:r>
            <a:endParaRPr kumimoji="0" lang="en-US" sz="1100" b="1" i="0" u="none" strike="noStrike" kern="1200" cap="none" spc="0" normalizeH="0" baseline="0" noProof="0" dirty="0">
              <a:ln>
                <a:noFill/>
              </a:ln>
              <a:solidFill>
                <a:srgbClr val="FFFFFF"/>
              </a:solidFill>
              <a:effectLst/>
              <a:uLnTx/>
              <a:uFillTx/>
              <a:latin typeface="Calibri Light" panose="020F0302020204030204" pitchFamily="34" charset="0"/>
              <a:ea typeface="+mn-ea"/>
              <a:cs typeface="Calibri Light" panose="020F0302020204030204" pitchFamily="34" charset="0"/>
            </a:endParaRPr>
          </a:p>
        </p:txBody>
      </p:sp>
      <p:sp>
        <p:nvSpPr>
          <p:cNvPr id="13" name="TextBox 12">
            <a:extLst>
              <a:ext uri="{FF2B5EF4-FFF2-40B4-BE49-F238E27FC236}">
                <a16:creationId xmlns:a16="http://schemas.microsoft.com/office/drawing/2014/main" id="{C801B0D7-5087-44F1-876A-13C8144D1F1A}"/>
              </a:ext>
            </a:extLst>
          </p:cNvPr>
          <p:cNvSpPr txBox="1"/>
          <p:nvPr/>
        </p:nvSpPr>
        <p:spPr>
          <a:xfrm>
            <a:off x="414001" y="4615082"/>
            <a:ext cx="8075283" cy="1415772"/>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kumimoji="0" lang="en-CA" sz="2200" b="1" i="0" u="none" strike="noStrike" kern="1200" cap="none" spc="0" normalizeH="0" baseline="0" noProof="0" dirty="0">
                <a:ln>
                  <a:noFill/>
                </a:ln>
                <a:solidFill>
                  <a:srgbClr val="6B3982"/>
                </a:solidFill>
                <a:effectLst/>
                <a:uLnTx/>
                <a:uFillTx/>
                <a:latin typeface="Calibri" panose="020F0502020204030204"/>
                <a:ea typeface="+mn-ea"/>
                <a:cs typeface="+mn-cs"/>
              </a:rPr>
              <a:t>Patient Benefits</a:t>
            </a:r>
          </a:p>
          <a:p>
            <a:pPr marL="342891" marR="0" lvl="0" indent="-342891" algn="l" defTabSz="914377"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b="0" i="0" u="none" strike="noStrike" kern="1200" cap="none" spc="0" normalizeH="0" baseline="0" noProof="0" dirty="0">
                <a:ln>
                  <a:noFill/>
                </a:ln>
                <a:solidFill>
                  <a:srgbClr val="0084B9"/>
                </a:solidFill>
                <a:effectLst/>
                <a:uLnTx/>
                <a:uFillTx/>
                <a:latin typeface="Calibri" panose="020F0502020204030204"/>
                <a:ea typeface="+mn-ea"/>
                <a:cs typeface="+mn-cs"/>
              </a:rPr>
              <a:t>Improved transitions, coordination of care and patient safety  </a:t>
            </a:r>
          </a:p>
          <a:p>
            <a:pPr marL="342891" marR="0" lvl="0" indent="-342891" algn="l" defTabSz="914377"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b="0" i="0" u="none" strike="noStrike" kern="1200" cap="none" spc="0" normalizeH="0" baseline="0" noProof="0" dirty="0">
                <a:ln>
                  <a:noFill/>
                </a:ln>
                <a:solidFill>
                  <a:srgbClr val="0084B9"/>
                </a:solidFill>
                <a:effectLst/>
                <a:uLnTx/>
                <a:uFillTx/>
                <a:latin typeface="Calibri" panose="020F0502020204030204"/>
                <a:ea typeface="+mn-ea"/>
                <a:cs typeface="+mn-cs"/>
              </a:rPr>
              <a:t>Faster follow-up after hospitalizations to reduce the complications or re-admissions</a:t>
            </a:r>
          </a:p>
        </p:txBody>
      </p:sp>
      <p:sp>
        <p:nvSpPr>
          <p:cNvPr id="4" name="TextBox 3">
            <a:extLst>
              <a:ext uri="{FF2B5EF4-FFF2-40B4-BE49-F238E27FC236}">
                <a16:creationId xmlns:a16="http://schemas.microsoft.com/office/drawing/2014/main" id="{4911EF01-2A2E-48DD-A8A7-9409C6C293C2}"/>
              </a:ext>
            </a:extLst>
          </p:cNvPr>
          <p:cNvSpPr txBox="1"/>
          <p:nvPr/>
        </p:nvSpPr>
        <p:spPr>
          <a:xfrm>
            <a:off x="553915" y="1638444"/>
            <a:ext cx="11101757" cy="707886"/>
          </a:xfrm>
          <a:prstGeom prst="rect">
            <a:avLst/>
          </a:prstGeom>
          <a:noFill/>
        </p:spPr>
        <p:txBody>
          <a:bodyPr wrap="none" rtlCol="0">
            <a:spAutoFit/>
          </a:bodyPr>
          <a:lstStyle/>
          <a:p>
            <a:r>
              <a:rPr lang="en-US" sz="2000" dirty="0">
                <a:solidFill>
                  <a:srgbClr val="0070C0"/>
                </a:solidFill>
              </a:rPr>
              <a:t>Has been available to physicians and other clinicians for many years.  Over 12,000 clinical users including </a:t>
            </a:r>
          </a:p>
          <a:p>
            <a:r>
              <a:rPr lang="en-US" sz="2000" dirty="0">
                <a:solidFill>
                  <a:srgbClr val="0070C0"/>
                </a:solidFill>
              </a:rPr>
              <a:t>+ 8,400 family doctors, 1,500 Nurse Practitioners and + 2000 specialists</a:t>
            </a:r>
          </a:p>
        </p:txBody>
      </p:sp>
    </p:spTree>
    <p:extLst>
      <p:ext uri="{BB962C8B-B14F-4D97-AF65-F5344CB8AC3E}">
        <p14:creationId xmlns:p14="http://schemas.microsoft.com/office/powerpoint/2010/main" val="3834742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E372E-1915-4CD4-B516-D655065E5E59}"/>
              </a:ext>
            </a:extLst>
          </p:cNvPr>
          <p:cNvSpPr>
            <a:spLocks noGrp="1"/>
          </p:cNvSpPr>
          <p:nvPr>
            <p:ph type="title"/>
          </p:nvPr>
        </p:nvSpPr>
        <p:spPr>
          <a:xfrm>
            <a:off x="838200" y="365129"/>
            <a:ext cx="11083724" cy="625471"/>
          </a:xfrm>
        </p:spPr>
        <p:txBody>
          <a:bodyPr/>
          <a:lstStyle/>
          <a:p>
            <a:r>
              <a:rPr lang="en-CA" dirty="0"/>
              <a:t>COVID-19 vaccination reports delivered by HRM: PCP field filled</a:t>
            </a:r>
            <a:endParaRPr lang="en-US" dirty="0"/>
          </a:p>
        </p:txBody>
      </p:sp>
      <p:sp>
        <p:nvSpPr>
          <p:cNvPr id="3" name="Content Placeholder 2">
            <a:extLst>
              <a:ext uri="{FF2B5EF4-FFF2-40B4-BE49-F238E27FC236}">
                <a16:creationId xmlns:a16="http://schemas.microsoft.com/office/drawing/2014/main" id="{7AA3C58C-D90C-410F-B18A-5E7E48C77609}"/>
              </a:ext>
            </a:extLst>
          </p:cNvPr>
          <p:cNvSpPr>
            <a:spLocks noGrp="1"/>
          </p:cNvSpPr>
          <p:nvPr>
            <p:ph idx="1"/>
          </p:nvPr>
        </p:nvSpPr>
        <p:spPr>
          <a:xfrm>
            <a:off x="715936" y="1253330"/>
            <a:ext cx="10515600" cy="4351339"/>
          </a:xfrm>
        </p:spPr>
        <p:txBody>
          <a:bodyPr/>
          <a:lstStyle/>
          <a:p>
            <a:r>
              <a:rPr lang="en-US" dirty="0"/>
              <a:t>HRM® began delivering COVaxON vaccination reports to primary care providers’ EMRs as of May 18, 2021. </a:t>
            </a:r>
          </a:p>
          <a:p>
            <a:r>
              <a:rPr lang="en-US" dirty="0"/>
              <a:t>COVaxON vaccination reports through HRM appear in EMR in the same manner that medical record reports appear now from HRM. </a:t>
            </a:r>
          </a:p>
          <a:p>
            <a:r>
              <a:rPr lang="en-US" dirty="0"/>
              <a:t>This initial release of the COVaxON-HRM solution is limited to primary care providers who are </a:t>
            </a:r>
            <a:r>
              <a:rPr lang="en-US" u="sng" dirty="0"/>
              <a:t>named</a:t>
            </a:r>
            <a:r>
              <a:rPr lang="en-US" dirty="0"/>
              <a:t> in a COVaxON vaccination report and who use HRM. </a:t>
            </a:r>
          </a:p>
          <a:p>
            <a:r>
              <a:rPr lang="en-US" dirty="0"/>
              <a:t>This initial release of the COVaxON-HRM solution is not sending COVaxON vaccination reports for patients vaccinated before May 18, 2021. </a:t>
            </a:r>
          </a:p>
        </p:txBody>
      </p:sp>
      <p:sp>
        <p:nvSpPr>
          <p:cNvPr id="4" name="Slide Number Placeholder 3">
            <a:extLst>
              <a:ext uri="{FF2B5EF4-FFF2-40B4-BE49-F238E27FC236}">
                <a16:creationId xmlns:a16="http://schemas.microsoft.com/office/drawing/2014/main" id="{11FE8451-1E82-4216-AC9F-307F3BDF9DBB}"/>
              </a:ext>
            </a:extLst>
          </p:cNvPr>
          <p:cNvSpPr>
            <a:spLocks noGrp="1"/>
          </p:cNvSpPr>
          <p:nvPr>
            <p:ph type="sldNum" sz="quarter" idx="4"/>
          </p:nvPr>
        </p:nvSpPr>
        <p:spPr/>
        <p:txBody>
          <a:bodyPr/>
          <a:lstStyle/>
          <a:p>
            <a:fld id="{C5A57656-4955-2942-82CA-9137431A9951}" type="slidenum">
              <a:rPr lang="en-US" smtClean="0">
                <a:solidFill>
                  <a:schemeClr val="accent2">
                    <a:lumMod val="20000"/>
                    <a:lumOff val="80000"/>
                  </a:schemeClr>
                </a:solidFill>
              </a:rPr>
              <a:pPr/>
              <a:t>3</a:t>
            </a:fld>
            <a:endParaRPr lang="en-US">
              <a:solidFill>
                <a:schemeClr val="accent2">
                  <a:lumMod val="20000"/>
                  <a:lumOff val="80000"/>
                </a:schemeClr>
              </a:solidFill>
            </a:endParaRPr>
          </a:p>
        </p:txBody>
      </p:sp>
    </p:spTree>
    <p:extLst>
      <p:ext uri="{BB962C8B-B14F-4D97-AF65-F5344CB8AC3E}">
        <p14:creationId xmlns:p14="http://schemas.microsoft.com/office/powerpoint/2010/main" val="888983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0BDBB-D6F0-2C45-A121-E705C09576C9}"/>
              </a:ext>
            </a:extLst>
          </p:cNvPr>
          <p:cNvSpPr>
            <a:spLocks noGrp="1"/>
          </p:cNvSpPr>
          <p:nvPr>
            <p:ph type="title"/>
          </p:nvPr>
        </p:nvSpPr>
        <p:spPr>
          <a:xfrm>
            <a:off x="381965" y="365129"/>
            <a:ext cx="10971835" cy="625471"/>
          </a:xfrm>
        </p:spPr>
        <p:txBody>
          <a:bodyPr/>
          <a:lstStyle/>
          <a:p>
            <a:r>
              <a:rPr lang="en-CA" dirty="0"/>
              <a:t>COVID-19 vaccination reports delivered by HRM:  PEM matching</a:t>
            </a:r>
            <a:endParaRPr lang="en-US" dirty="0"/>
          </a:p>
        </p:txBody>
      </p:sp>
      <p:sp>
        <p:nvSpPr>
          <p:cNvPr id="3" name="Content Placeholder 2">
            <a:extLst>
              <a:ext uri="{FF2B5EF4-FFF2-40B4-BE49-F238E27FC236}">
                <a16:creationId xmlns:a16="http://schemas.microsoft.com/office/drawing/2014/main" id="{4B3B7386-A45E-734C-BA9B-29A5F896F3BD}"/>
              </a:ext>
            </a:extLst>
          </p:cNvPr>
          <p:cNvSpPr>
            <a:spLocks noGrp="1"/>
          </p:cNvSpPr>
          <p:nvPr>
            <p:ph idx="1"/>
          </p:nvPr>
        </p:nvSpPr>
        <p:spPr/>
        <p:txBody>
          <a:bodyPr/>
          <a:lstStyle/>
          <a:p>
            <a:pPr marL="0" indent="0">
              <a:buNone/>
            </a:pPr>
            <a:r>
              <a:rPr lang="en-US" dirty="0"/>
              <a:t>For PEM (patient enrolled model) physicians </a:t>
            </a:r>
          </a:p>
          <a:p>
            <a:pPr marL="0" indent="0">
              <a:buNone/>
            </a:pPr>
            <a:r>
              <a:rPr lang="en-US" dirty="0"/>
              <a:t>	- where PCP field in </a:t>
            </a:r>
            <a:r>
              <a:rPr lang="en-US" dirty="0" err="1"/>
              <a:t>COVaxON</a:t>
            </a:r>
            <a:r>
              <a:rPr lang="en-US" dirty="0"/>
              <a:t> is not filled, </a:t>
            </a:r>
          </a:p>
          <a:p>
            <a:pPr marL="0" indent="0">
              <a:buNone/>
            </a:pPr>
            <a:r>
              <a:rPr lang="en-US" dirty="0"/>
              <a:t>	- OH (Ontario Health) is matching the patient vaccination 		events against CAPE data to identify the PEM PCP.</a:t>
            </a:r>
          </a:p>
          <a:p>
            <a:pPr marL="0" indent="0">
              <a:buNone/>
            </a:pPr>
            <a:r>
              <a:rPr lang="en-US" dirty="0"/>
              <a:t>	- This is expected to happen July 15</a:t>
            </a:r>
          </a:p>
          <a:p>
            <a:pPr marL="0" indent="0">
              <a:buNone/>
            </a:pPr>
            <a:r>
              <a:rPr lang="en-US" dirty="0"/>
              <a:t>At the moment there is no solution for non-PEM doctors to get vaccination information for their patients unless the PCP field has been filled. Similarly for Pediatricians. </a:t>
            </a:r>
          </a:p>
          <a:p>
            <a:pPr marL="0" indent="0">
              <a:buNone/>
            </a:pPr>
            <a:r>
              <a:rPr lang="en-US" dirty="0"/>
              <a:t>	</a:t>
            </a:r>
          </a:p>
        </p:txBody>
      </p:sp>
      <p:sp>
        <p:nvSpPr>
          <p:cNvPr id="4" name="Slide Number Placeholder 3">
            <a:extLst>
              <a:ext uri="{FF2B5EF4-FFF2-40B4-BE49-F238E27FC236}">
                <a16:creationId xmlns:a16="http://schemas.microsoft.com/office/drawing/2014/main" id="{99AC49AB-4F7D-0841-9C87-C12D4D6EE935}"/>
              </a:ext>
            </a:extLst>
          </p:cNvPr>
          <p:cNvSpPr>
            <a:spLocks noGrp="1"/>
          </p:cNvSpPr>
          <p:nvPr>
            <p:ph type="sldNum" sz="quarter" idx="4"/>
          </p:nvPr>
        </p:nvSpPr>
        <p:spPr/>
        <p:txBody>
          <a:bodyPr/>
          <a:lstStyle/>
          <a:p>
            <a:fld id="{C5A57656-4955-2942-82CA-9137431A9951}" type="slidenum">
              <a:rPr lang="en-US" smtClean="0">
                <a:solidFill>
                  <a:schemeClr val="accent2">
                    <a:lumMod val="20000"/>
                    <a:lumOff val="80000"/>
                  </a:schemeClr>
                </a:solidFill>
              </a:rPr>
              <a:pPr/>
              <a:t>4</a:t>
            </a:fld>
            <a:endParaRPr lang="en-US">
              <a:solidFill>
                <a:schemeClr val="accent2">
                  <a:lumMod val="20000"/>
                  <a:lumOff val="80000"/>
                </a:schemeClr>
              </a:solidFill>
            </a:endParaRPr>
          </a:p>
        </p:txBody>
      </p:sp>
    </p:spTree>
    <p:extLst>
      <p:ext uri="{BB962C8B-B14F-4D97-AF65-F5344CB8AC3E}">
        <p14:creationId xmlns:p14="http://schemas.microsoft.com/office/powerpoint/2010/main" val="369918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5F46B-B73B-4CA3-B2D2-C290AC2415F4}"/>
              </a:ext>
            </a:extLst>
          </p:cNvPr>
          <p:cNvSpPr>
            <a:spLocks noGrp="1"/>
          </p:cNvSpPr>
          <p:nvPr>
            <p:ph type="title"/>
          </p:nvPr>
        </p:nvSpPr>
        <p:spPr/>
        <p:txBody>
          <a:bodyPr/>
          <a:lstStyle/>
          <a:p>
            <a:r>
              <a:rPr lang="en-US" dirty="0"/>
              <a:t>Historical Reports</a:t>
            </a:r>
          </a:p>
        </p:txBody>
      </p:sp>
      <p:sp>
        <p:nvSpPr>
          <p:cNvPr id="3" name="Content Placeholder 2">
            <a:extLst>
              <a:ext uri="{FF2B5EF4-FFF2-40B4-BE49-F238E27FC236}">
                <a16:creationId xmlns:a16="http://schemas.microsoft.com/office/drawing/2014/main" id="{9BF515B1-35E0-4E22-A58A-B291AE6AA967}"/>
              </a:ext>
            </a:extLst>
          </p:cNvPr>
          <p:cNvSpPr>
            <a:spLocks noGrp="1"/>
          </p:cNvSpPr>
          <p:nvPr>
            <p:ph idx="1"/>
          </p:nvPr>
        </p:nvSpPr>
        <p:spPr>
          <a:xfrm>
            <a:off x="284285" y="1364959"/>
            <a:ext cx="9158653" cy="4351339"/>
          </a:xfrm>
        </p:spPr>
        <p:txBody>
          <a:bodyPr/>
          <a:lstStyle/>
          <a:p>
            <a:r>
              <a:rPr lang="en-US" dirty="0"/>
              <a:t>OntarioMD (OMD) is working with the Ontario Ministry of Health and Ontario Health to send vaccination event information for vaccinations that were administered prior to go-live i.e. before May 18</a:t>
            </a:r>
          </a:p>
          <a:p>
            <a:r>
              <a:rPr lang="en-US" dirty="0"/>
              <a:t>Based on feedback from OntarioMD Peer Leaders and possible volumes the recommendation is to send these individual patient reports in batches</a:t>
            </a:r>
          </a:p>
          <a:p>
            <a:r>
              <a:rPr lang="en-US" dirty="0"/>
              <a:t>Ontario Health is also working on making this data available in report form for clinicians through </a:t>
            </a:r>
            <a:r>
              <a:rPr lang="en-US" dirty="0" err="1"/>
              <a:t>eReports</a:t>
            </a:r>
            <a:endParaRPr lang="en-US" dirty="0"/>
          </a:p>
        </p:txBody>
      </p:sp>
      <p:sp>
        <p:nvSpPr>
          <p:cNvPr id="4" name="Slide Number Placeholder 3">
            <a:extLst>
              <a:ext uri="{FF2B5EF4-FFF2-40B4-BE49-F238E27FC236}">
                <a16:creationId xmlns:a16="http://schemas.microsoft.com/office/drawing/2014/main" id="{5C2743ED-066F-484D-9A61-6F0A6E9429E9}"/>
              </a:ext>
            </a:extLst>
          </p:cNvPr>
          <p:cNvSpPr>
            <a:spLocks noGrp="1"/>
          </p:cNvSpPr>
          <p:nvPr>
            <p:ph type="sldNum" sz="quarter" idx="4"/>
          </p:nvPr>
        </p:nvSpPr>
        <p:spPr/>
        <p:txBody>
          <a:bodyPr/>
          <a:lstStyle/>
          <a:p>
            <a:fld id="{C5A57656-4955-2942-82CA-9137431A9951}" type="slidenum">
              <a:rPr lang="en-US" smtClean="0">
                <a:solidFill>
                  <a:schemeClr val="accent2">
                    <a:lumMod val="20000"/>
                    <a:lumOff val="80000"/>
                  </a:schemeClr>
                </a:solidFill>
              </a:rPr>
              <a:pPr/>
              <a:t>5</a:t>
            </a:fld>
            <a:endParaRPr lang="en-US">
              <a:solidFill>
                <a:schemeClr val="accent2">
                  <a:lumMod val="20000"/>
                  <a:lumOff val="80000"/>
                </a:schemeClr>
              </a:solidFill>
            </a:endParaRPr>
          </a:p>
        </p:txBody>
      </p:sp>
      <p:pic>
        <p:nvPicPr>
          <p:cNvPr id="6" name="Picture 5">
            <a:extLst>
              <a:ext uri="{FF2B5EF4-FFF2-40B4-BE49-F238E27FC236}">
                <a16:creationId xmlns:a16="http://schemas.microsoft.com/office/drawing/2014/main" id="{248495A5-AAD6-4993-AFB7-2A002F083642}"/>
              </a:ext>
            </a:extLst>
          </p:cNvPr>
          <p:cNvPicPr>
            <a:picLocks noChangeAspect="1"/>
          </p:cNvPicPr>
          <p:nvPr/>
        </p:nvPicPr>
        <p:blipFill>
          <a:blip r:embed="rId2"/>
          <a:stretch>
            <a:fillRect/>
          </a:stretch>
        </p:blipFill>
        <p:spPr>
          <a:xfrm>
            <a:off x="9570493" y="760783"/>
            <a:ext cx="2621507" cy="1999661"/>
          </a:xfrm>
          <a:prstGeom prst="rect">
            <a:avLst/>
          </a:prstGeom>
        </p:spPr>
      </p:pic>
    </p:spTree>
    <p:extLst>
      <p:ext uri="{BB962C8B-B14F-4D97-AF65-F5344CB8AC3E}">
        <p14:creationId xmlns:p14="http://schemas.microsoft.com/office/powerpoint/2010/main" val="3934935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6FAB-F4ED-4ABE-9E04-1964A7F5A971}"/>
              </a:ext>
            </a:extLst>
          </p:cNvPr>
          <p:cNvSpPr>
            <a:spLocks noGrp="1"/>
          </p:cNvSpPr>
          <p:nvPr>
            <p:ph type="title"/>
          </p:nvPr>
        </p:nvSpPr>
        <p:spPr>
          <a:xfrm>
            <a:off x="874957" y="289024"/>
            <a:ext cx="6818312" cy="1081454"/>
          </a:xfrm>
        </p:spPr>
        <p:txBody>
          <a:bodyPr/>
          <a:lstStyle/>
          <a:p>
            <a:r>
              <a:rPr lang="en-US" b="1" dirty="0"/>
              <a:t>COVaxON Training and Resources</a:t>
            </a:r>
          </a:p>
        </p:txBody>
      </p:sp>
      <p:pic>
        <p:nvPicPr>
          <p:cNvPr id="6" name="Content Placeholder 5">
            <a:extLst>
              <a:ext uri="{FF2B5EF4-FFF2-40B4-BE49-F238E27FC236}">
                <a16:creationId xmlns:a16="http://schemas.microsoft.com/office/drawing/2014/main" id="{C55737F5-C41A-4006-ADA2-9A4D159C840E}"/>
              </a:ext>
            </a:extLst>
          </p:cNvPr>
          <p:cNvPicPr>
            <a:picLocks noGrp="1" noChangeAspect="1"/>
          </p:cNvPicPr>
          <p:nvPr>
            <p:ph idx="1"/>
          </p:nvPr>
        </p:nvPicPr>
        <p:blipFill>
          <a:blip r:embed="rId2"/>
          <a:stretch>
            <a:fillRect/>
          </a:stretch>
        </p:blipFill>
        <p:spPr>
          <a:xfrm>
            <a:off x="8021975" y="1471110"/>
            <a:ext cx="4170025" cy="4170025"/>
          </a:xfrm>
          <a:prstGeom prst="rect">
            <a:avLst/>
          </a:prstGeom>
        </p:spPr>
      </p:pic>
      <p:sp>
        <p:nvSpPr>
          <p:cNvPr id="4" name="Text Placeholder 3">
            <a:extLst>
              <a:ext uri="{FF2B5EF4-FFF2-40B4-BE49-F238E27FC236}">
                <a16:creationId xmlns:a16="http://schemas.microsoft.com/office/drawing/2014/main" id="{102780A4-B317-4EA7-BC23-0CE2AA1A6BB6}"/>
              </a:ext>
            </a:extLst>
          </p:cNvPr>
          <p:cNvSpPr>
            <a:spLocks noGrp="1"/>
          </p:cNvSpPr>
          <p:nvPr>
            <p:ph type="body" sz="half" idx="2"/>
          </p:nvPr>
        </p:nvSpPr>
        <p:spPr>
          <a:xfrm>
            <a:off x="360485" y="1829547"/>
            <a:ext cx="7869115" cy="3811588"/>
          </a:xfrm>
        </p:spPr>
        <p:txBody>
          <a:bodyPr/>
          <a:lstStyle/>
          <a:p>
            <a:pPr marL="342900" indent="-342900" fontAlgn="base">
              <a:buFont typeface="Arial" panose="020B0604020202020204" pitchFamily="34" charset="0"/>
              <a:buChar char="•"/>
            </a:pPr>
            <a:r>
              <a:rPr lang="en-US" sz="2400" dirty="0"/>
              <a:t>OntarioMD training sessions and videos on how to access and use the COVaxON system can be found on the </a:t>
            </a:r>
            <a:r>
              <a:rPr lang="en-US" sz="2400" u="sng" dirty="0">
                <a:hlinkClick r:id="rId3"/>
              </a:rPr>
              <a:t>COVaxON Training for Primary Care Practices page</a:t>
            </a:r>
            <a:r>
              <a:rPr lang="en-US" sz="2400" dirty="0"/>
              <a:t> </a:t>
            </a:r>
          </a:p>
          <a:p>
            <a:pPr fontAlgn="base"/>
            <a:endParaRPr lang="en-US" sz="2400" dirty="0"/>
          </a:p>
          <a:p>
            <a:pPr marL="342900" indent="-342900" fontAlgn="base">
              <a:buFont typeface="Arial" panose="020B0604020202020204" pitchFamily="34" charset="0"/>
              <a:buChar char="•"/>
            </a:pPr>
            <a:r>
              <a:rPr lang="en-US" sz="2400" dirty="0"/>
              <a:t>Also provide:</a:t>
            </a:r>
          </a:p>
          <a:p>
            <a:pPr marL="952470" lvl="1" indent="-342900" fontAlgn="base">
              <a:buFont typeface="Arial" panose="020B0604020202020204" pitchFamily="34" charset="0"/>
              <a:buChar char="•"/>
            </a:pPr>
            <a:r>
              <a:rPr lang="en-US" sz="2400" dirty="0">
                <a:solidFill>
                  <a:srgbClr val="0084B9"/>
                </a:solidFill>
              </a:rPr>
              <a:t>Assistance with bulk patient uploads (PHU permitting)</a:t>
            </a:r>
          </a:p>
          <a:p>
            <a:pPr marL="952470" lvl="1" indent="-342900" fontAlgn="base">
              <a:buFont typeface="Arial" panose="020B0604020202020204" pitchFamily="34" charset="0"/>
              <a:buChar char="•"/>
            </a:pPr>
            <a:r>
              <a:rPr lang="en-US" sz="2400" dirty="0">
                <a:solidFill>
                  <a:srgbClr val="0084B9"/>
                </a:solidFill>
              </a:rPr>
              <a:t>EMR specific tools on how to identify patients to be vaccinated</a:t>
            </a:r>
          </a:p>
          <a:p>
            <a:pPr marL="952470" lvl="1" indent="-342900" fontAlgn="base">
              <a:buFont typeface="Arial" panose="020B0604020202020204" pitchFamily="34" charset="0"/>
              <a:buChar char="•"/>
            </a:pPr>
            <a:r>
              <a:rPr lang="en-US" sz="2400" dirty="0">
                <a:solidFill>
                  <a:srgbClr val="0084B9"/>
                </a:solidFill>
              </a:rPr>
              <a:t>EMR specific tools on handling HRM reports</a:t>
            </a:r>
          </a:p>
          <a:p>
            <a:pPr marL="952470" lvl="1" indent="-342900" fontAlgn="base">
              <a:buFont typeface="Arial" panose="020B0604020202020204" pitchFamily="34" charset="0"/>
              <a:buChar char="•"/>
            </a:pPr>
            <a:r>
              <a:rPr lang="en-US" sz="2400" dirty="0">
                <a:solidFill>
                  <a:srgbClr val="0084B9"/>
                </a:solidFill>
              </a:rPr>
              <a:t>Working with Ontario Health (Dr. Kaplan team) on tools to handle </a:t>
            </a:r>
            <a:r>
              <a:rPr lang="en-US" sz="2400" dirty="0" err="1">
                <a:solidFill>
                  <a:srgbClr val="0084B9"/>
                </a:solidFill>
              </a:rPr>
              <a:t>eReports</a:t>
            </a:r>
            <a:endParaRPr lang="en-US" sz="2400" dirty="0">
              <a:solidFill>
                <a:srgbClr val="0084B9"/>
              </a:solidFill>
            </a:endParaRPr>
          </a:p>
          <a:p>
            <a:pPr fontAlgn="base"/>
            <a:endParaRPr lang="en-US" sz="2400" dirty="0"/>
          </a:p>
          <a:p>
            <a:endParaRPr lang="en-US" dirty="0"/>
          </a:p>
        </p:txBody>
      </p:sp>
      <p:sp>
        <p:nvSpPr>
          <p:cNvPr id="5" name="Slide Number Placeholder 4">
            <a:extLst>
              <a:ext uri="{FF2B5EF4-FFF2-40B4-BE49-F238E27FC236}">
                <a16:creationId xmlns:a16="http://schemas.microsoft.com/office/drawing/2014/main" id="{4CA6D3D9-A90D-4EA6-ABB1-F914A4BD496C}"/>
              </a:ext>
            </a:extLst>
          </p:cNvPr>
          <p:cNvSpPr>
            <a:spLocks noGrp="1"/>
          </p:cNvSpPr>
          <p:nvPr>
            <p:ph type="sldNum" sz="quarter" idx="4"/>
          </p:nvPr>
        </p:nvSpPr>
        <p:spPr/>
        <p:txBody>
          <a:bodyPr/>
          <a:lstStyle/>
          <a:p>
            <a:fld id="{C5A57656-4955-2942-82CA-9137431A9951}" type="slidenum">
              <a:rPr lang="en-US" smtClean="0">
                <a:solidFill>
                  <a:schemeClr val="accent2">
                    <a:lumMod val="20000"/>
                    <a:lumOff val="80000"/>
                  </a:schemeClr>
                </a:solidFill>
              </a:rPr>
              <a:pPr/>
              <a:t>6</a:t>
            </a:fld>
            <a:endParaRPr lang="en-US">
              <a:solidFill>
                <a:schemeClr val="accent2">
                  <a:lumMod val="20000"/>
                  <a:lumOff val="80000"/>
                </a:schemeClr>
              </a:solidFill>
            </a:endParaRPr>
          </a:p>
        </p:txBody>
      </p:sp>
    </p:spTree>
    <p:extLst>
      <p:ext uri="{BB962C8B-B14F-4D97-AF65-F5344CB8AC3E}">
        <p14:creationId xmlns:p14="http://schemas.microsoft.com/office/powerpoint/2010/main" val="777771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50D6-D564-BF4C-8BC0-663FD8894803}"/>
              </a:ext>
            </a:extLst>
          </p:cNvPr>
          <p:cNvSpPr>
            <a:spLocks noGrp="1"/>
          </p:cNvSpPr>
          <p:nvPr>
            <p:ph type="title"/>
          </p:nvPr>
        </p:nvSpPr>
        <p:spPr/>
        <p:txBody>
          <a:bodyPr/>
          <a:lstStyle/>
          <a:p>
            <a:r>
              <a:rPr lang="en-US" dirty="0"/>
              <a:t>IMPORTANT: Entering vaccines</a:t>
            </a:r>
          </a:p>
        </p:txBody>
      </p:sp>
      <p:sp>
        <p:nvSpPr>
          <p:cNvPr id="3" name="Content Placeholder 2">
            <a:extLst>
              <a:ext uri="{FF2B5EF4-FFF2-40B4-BE49-F238E27FC236}">
                <a16:creationId xmlns:a16="http://schemas.microsoft.com/office/drawing/2014/main" id="{6D7D09DC-9AB0-5244-A511-5C18BA93E37B}"/>
              </a:ext>
            </a:extLst>
          </p:cNvPr>
          <p:cNvSpPr>
            <a:spLocks noGrp="1"/>
          </p:cNvSpPr>
          <p:nvPr>
            <p:ph idx="1"/>
          </p:nvPr>
        </p:nvSpPr>
        <p:spPr/>
        <p:txBody>
          <a:bodyPr/>
          <a:lstStyle/>
          <a:p>
            <a:r>
              <a:rPr lang="en-US" dirty="0"/>
              <a:t>Best practice is to enter the vaccine at the time of injection</a:t>
            </a:r>
          </a:p>
          <a:p>
            <a:r>
              <a:rPr lang="en-US" dirty="0"/>
              <a:t>Some clinics have choses to batch enter them at a later time or later date</a:t>
            </a:r>
          </a:p>
          <a:p>
            <a:r>
              <a:rPr lang="en-US" dirty="0"/>
              <a:t>If you back date the vaccine to the time of injection, the data will not be sent via HRM (regardless if whether PCP field is filled)</a:t>
            </a:r>
          </a:p>
          <a:p>
            <a:r>
              <a:rPr lang="en-US" dirty="0"/>
              <a:t>The </a:t>
            </a:r>
            <a:r>
              <a:rPr lang="en-US" dirty="0" err="1"/>
              <a:t>COVaxON</a:t>
            </a:r>
            <a:r>
              <a:rPr lang="en-US" dirty="0"/>
              <a:t> system sends data to HRM in segmented times going forward. So if you enter a vaccine and you have back dated it, then it won’t be “seen”.  </a:t>
            </a:r>
          </a:p>
        </p:txBody>
      </p:sp>
      <p:sp>
        <p:nvSpPr>
          <p:cNvPr id="4" name="Slide Number Placeholder 3">
            <a:extLst>
              <a:ext uri="{FF2B5EF4-FFF2-40B4-BE49-F238E27FC236}">
                <a16:creationId xmlns:a16="http://schemas.microsoft.com/office/drawing/2014/main" id="{C108FEA4-2590-1A4C-83B2-A268C644D1B9}"/>
              </a:ext>
            </a:extLst>
          </p:cNvPr>
          <p:cNvSpPr>
            <a:spLocks noGrp="1"/>
          </p:cNvSpPr>
          <p:nvPr>
            <p:ph type="sldNum" sz="quarter" idx="4"/>
          </p:nvPr>
        </p:nvSpPr>
        <p:spPr/>
        <p:txBody>
          <a:bodyPr/>
          <a:lstStyle/>
          <a:p>
            <a:fld id="{C5A57656-4955-2942-82CA-9137431A9951}" type="slidenum">
              <a:rPr lang="en-US" smtClean="0">
                <a:solidFill>
                  <a:schemeClr val="accent2">
                    <a:lumMod val="20000"/>
                    <a:lumOff val="80000"/>
                  </a:schemeClr>
                </a:solidFill>
              </a:rPr>
              <a:pPr/>
              <a:t>7</a:t>
            </a:fld>
            <a:endParaRPr lang="en-US">
              <a:solidFill>
                <a:schemeClr val="accent2">
                  <a:lumMod val="20000"/>
                  <a:lumOff val="80000"/>
                </a:schemeClr>
              </a:solidFill>
            </a:endParaRPr>
          </a:p>
        </p:txBody>
      </p:sp>
    </p:spTree>
    <p:extLst>
      <p:ext uri="{BB962C8B-B14F-4D97-AF65-F5344CB8AC3E}">
        <p14:creationId xmlns:p14="http://schemas.microsoft.com/office/powerpoint/2010/main" val="3012569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89BCA-3133-40A4-B3A6-4AB0A65695EA}"/>
              </a:ext>
            </a:extLst>
          </p:cNvPr>
          <p:cNvSpPr>
            <a:spLocks noGrp="1"/>
          </p:cNvSpPr>
          <p:nvPr>
            <p:ph type="title"/>
          </p:nvPr>
        </p:nvSpPr>
        <p:spPr/>
        <p:txBody>
          <a:bodyPr/>
          <a:lstStyle/>
          <a:p>
            <a:r>
              <a:rPr lang="en-US" dirty="0"/>
              <a:t>How Can I Get HRM?</a:t>
            </a:r>
          </a:p>
        </p:txBody>
      </p:sp>
      <p:sp>
        <p:nvSpPr>
          <p:cNvPr id="4" name="Slide Number Placeholder 3">
            <a:extLst>
              <a:ext uri="{FF2B5EF4-FFF2-40B4-BE49-F238E27FC236}">
                <a16:creationId xmlns:a16="http://schemas.microsoft.com/office/drawing/2014/main" id="{EDEF24A4-0456-4EFD-8016-D39418925E67}"/>
              </a:ext>
            </a:extLst>
          </p:cNvPr>
          <p:cNvSpPr>
            <a:spLocks noGrp="1"/>
          </p:cNvSpPr>
          <p:nvPr>
            <p:ph type="sldNum" sz="quarter" idx="4"/>
          </p:nvPr>
        </p:nvSpPr>
        <p:spPr/>
        <p:txBody>
          <a:bodyPr/>
          <a:lstStyle/>
          <a:p>
            <a:fld id="{C5A57656-4955-2942-82CA-9137431A9951}" type="slidenum">
              <a:rPr lang="en-US" smtClean="0">
                <a:solidFill>
                  <a:schemeClr val="accent2">
                    <a:lumMod val="20000"/>
                    <a:lumOff val="80000"/>
                  </a:schemeClr>
                </a:solidFill>
              </a:rPr>
              <a:pPr/>
              <a:t>8</a:t>
            </a:fld>
            <a:endParaRPr lang="en-US">
              <a:solidFill>
                <a:schemeClr val="accent2">
                  <a:lumMod val="20000"/>
                  <a:lumOff val="80000"/>
                </a:schemeClr>
              </a:solidFill>
            </a:endParaRPr>
          </a:p>
        </p:txBody>
      </p:sp>
      <p:sp>
        <p:nvSpPr>
          <p:cNvPr id="5" name="Content Placeholder 4">
            <a:extLst>
              <a:ext uri="{FF2B5EF4-FFF2-40B4-BE49-F238E27FC236}">
                <a16:creationId xmlns:a16="http://schemas.microsoft.com/office/drawing/2014/main" id="{0A5C5EAC-69D3-46FB-9CDB-70423EB9B47A}"/>
              </a:ext>
            </a:extLst>
          </p:cNvPr>
          <p:cNvSpPr txBox="1">
            <a:spLocks noGrp="1"/>
          </p:cNvSpPr>
          <p:nvPr>
            <p:ph idx="1"/>
          </p:nvPr>
        </p:nvSpPr>
        <p:spPr>
          <a:xfrm>
            <a:off x="838200" y="1647825"/>
            <a:ext cx="10515600" cy="2554545"/>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None/>
              <a:tabLst/>
              <a:defRPr/>
            </a:pPr>
            <a:r>
              <a:rPr kumimoji="0" lang="en-CA" sz="3200" b="0" i="0" u="none" strike="noStrike" kern="1200" cap="none" spc="0" normalizeH="0" baseline="0" noProof="0" dirty="0">
                <a:ln>
                  <a:noFill/>
                </a:ln>
                <a:solidFill>
                  <a:srgbClr val="0084B9"/>
                </a:solidFill>
                <a:effectLst/>
                <a:uLnTx/>
                <a:uFillTx/>
                <a:latin typeface="Calibri" panose="020F0502020204030204"/>
                <a:ea typeface="+mn-ea"/>
                <a:cs typeface="+mn-cs"/>
              </a:rPr>
              <a:t>If you are a clinician and use a certified EMR, contact:</a:t>
            </a:r>
            <a:br>
              <a:rPr kumimoji="0" lang="en-CA" sz="3200" b="0" i="0" u="none" strike="noStrike" kern="1200" cap="none" spc="0" normalizeH="0" baseline="0" noProof="0" dirty="0">
                <a:ln>
                  <a:noFill/>
                </a:ln>
                <a:solidFill>
                  <a:srgbClr val="0084B9"/>
                </a:solidFill>
                <a:effectLst/>
                <a:uLnTx/>
                <a:uFillTx/>
                <a:latin typeface="Calibri" panose="020F0502020204030204"/>
                <a:ea typeface="+mn-ea"/>
                <a:cs typeface="+mn-cs"/>
              </a:rPr>
            </a:br>
            <a:endParaRPr kumimoji="0" lang="en-CA" sz="3200" b="0" i="0" u="none" strike="noStrike" kern="1200" cap="none" spc="0" normalizeH="0" baseline="0" noProof="0" dirty="0">
              <a:ln>
                <a:noFill/>
              </a:ln>
              <a:solidFill>
                <a:srgbClr val="0084B9"/>
              </a:solidFill>
              <a:effectLst/>
              <a:uLnTx/>
              <a:uFillTx/>
              <a:latin typeface="Calibri" panose="020F0502020204030204"/>
              <a:ea typeface="+mn-ea"/>
              <a:cs typeface="+mn-cs"/>
            </a:endParaRPr>
          </a:p>
          <a:p>
            <a:pPr marL="0" marR="0" lvl="0" indent="0" algn="l" defTabSz="914377" rtl="0" eaLnBrk="1" fontAlgn="auto" latinLnBrk="0" hangingPunct="1">
              <a:lnSpc>
                <a:spcPct val="100000"/>
              </a:lnSpc>
              <a:spcBef>
                <a:spcPts val="0"/>
              </a:spcBef>
              <a:spcAft>
                <a:spcPts val="0"/>
              </a:spcAft>
              <a:buClrTx/>
              <a:buSzTx/>
              <a:buNone/>
              <a:tabLst/>
              <a:defRPr/>
            </a:pPr>
            <a:r>
              <a:rPr kumimoji="0" lang="en-CA" sz="3200" b="0" i="0" u="none" strike="noStrike" kern="1200" cap="none" spc="0" normalizeH="0" baseline="0" noProof="0" dirty="0">
                <a:ln>
                  <a:noFill/>
                </a:ln>
                <a:solidFill>
                  <a:srgbClr val="0084B9"/>
                </a:solidFill>
                <a:effectLst/>
                <a:uLnTx/>
                <a:uFillTx/>
                <a:latin typeface="Calibri" panose="020F0502020204030204"/>
                <a:ea typeface="+mn-ea"/>
                <a:cs typeface="+mn-cs"/>
                <a:hlinkClick r:id="rId2"/>
              </a:rPr>
              <a:t>support@ontariomd.com</a:t>
            </a:r>
            <a:r>
              <a:rPr kumimoji="0" lang="en-CA" sz="3200" b="0" i="0" u="none" strike="noStrike" kern="1200" cap="none" spc="0" normalizeH="0" baseline="0" noProof="0" dirty="0">
                <a:ln>
                  <a:noFill/>
                </a:ln>
                <a:solidFill>
                  <a:srgbClr val="0084B9"/>
                </a:solidFill>
                <a:effectLst/>
                <a:uLnTx/>
                <a:uFillTx/>
                <a:latin typeface="Calibri" panose="020F0502020204030204"/>
                <a:ea typeface="+mn-ea"/>
                <a:cs typeface="+mn-cs"/>
              </a:rPr>
              <a:t> </a:t>
            </a:r>
          </a:p>
          <a:p>
            <a:pPr marL="0" marR="0" lvl="0" indent="0" algn="l" defTabSz="914377" rtl="0" eaLnBrk="1" fontAlgn="auto" latinLnBrk="0" hangingPunct="1">
              <a:lnSpc>
                <a:spcPct val="100000"/>
              </a:lnSpc>
              <a:spcBef>
                <a:spcPts val="0"/>
              </a:spcBef>
              <a:spcAft>
                <a:spcPts val="0"/>
              </a:spcAft>
              <a:buClrTx/>
              <a:buSzTx/>
              <a:buNone/>
              <a:tabLst/>
              <a:defRPr/>
            </a:pPr>
            <a:endParaRPr lang="en-CA" sz="3200" dirty="0">
              <a:latin typeface="Calibri" panose="020F0502020204030204"/>
              <a:ea typeface="+mn-ea"/>
              <a:cs typeface="+mn-cs"/>
            </a:endParaRPr>
          </a:p>
          <a:p>
            <a:pPr marL="0" marR="0" lvl="0" indent="0" algn="l" defTabSz="914377" rtl="0" eaLnBrk="1" fontAlgn="auto" latinLnBrk="0" hangingPunct="1">
              <a:lnSpc>
                <a:spcPct val="100000"/>
              </a:lnSpc>
              <a:spcBef>
                <a:spcPts val="0"/>
              </a:spcBef>
              <a:spcAft>
                <a:spcPts val="0"/>
              </a:spcAft>
              <a:buClrTx/>
              <a:buSzTx/>
              <a:buNone/>
              <a:tabLst/>
              <a:defRPr/>
            </a:pPr>
            <a:r>
              <a:rPr kumimoji="0" lang="en-CA" sz="3200" b="0" i="0" u="none" strike="noStrike" kern="1200" cap="none" spc="0" normalizeH="0" baseline="0" noProof="0" dirty="0">
                <a:ln>
                  <a:noFill/>
                </a:ln>
                <a:solidFill>
                  <a:srgbClr val="0084B9"/>
                </a:solidFill>
                <a:effectLst/>
                <a:uLnTx/>
                <a:uFillTx/>
                <a:latin typeface="Calibri" panose="020F0502020204030204"/>
                <a:ea typeface="+mn-ea"/>
                <a:cs typeface="+mn-cs"/>
              </a:rPr>
              <a:t>and ask for access to HRM</a:t>
            </a:r>
            <a:endParaRPr kumimoji="0" lang="en-CA" sz="3200" b="1" i="0" u="none" strike="noStrike" kern="1200" cap="none" spc="0" normalizeH="0" baseline="0" noProof="0" dirty="0">
              <a:ln>
                <a:noFill/>
              </a:ln>
              <a:solidFill>
                <a:srgbClr val="6B3982"/>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632E4198-0D5E-4D83-849A-A2254ECBB579}"/>
              </a:ext>
            </a:extLst>
          </p:cNvPr>
          <p:cNvPicPr>
            <a:picLocks noChangeAspect="1"/>
          </p:cNvPicPr>
          <p:nvPr/>
        </p:nvPicPr>
        <p:blipFill>
          <a:blip r:embed="rId3"/>
          <a:stretch>
            <a:fillRect/>
          </a:stretch>
        </p:blipFill>
        <p:spPr>
          <a:xfrm>
            <a:off x="9104508" y="527264"/>
            <a:ext cx="2353260" cy="463336"/>
          </a:xfrm>
          <a:prstGeom prst="rect">
            <a:avLst/>
          </a:prstGeom>
        </p:spPr>
      </p:pic>
    </p:spTree>
    <p:extLst>
      <p:ext uri="{BB962C8B-B14F-4D97-AF65-F5344CB8AC3E}">
        <p14:creationId xmlns:p14="http://schemas.microsoft.com/office/powerpoint/2010/main" val="816673306"/>
      </p:ext>
    </p:extLst>
  </p:cSld>
  <p:clrMapOvr>
    <a:masterClrMapping/>
  </p:clrMapOvr>
</p:sld>
</file>

<file path=ppt/theme/theme1.xml><?xml version="1.0" encoding="utf-8"?>
<a:theme xmlns:a="http://schemas.openxmlformats.org/drawingml/2006/main" name="OntarioMD Theme 1">
  <a:themeElements>
    <a:clrScheme name="OntarioMD Colours 1">
      <a:dk1>
        <a:srgbClr val="000000"/>
      </a:dk1>
      <a:lt1>
        <a:srgbClr val="FFFFFF"/>
      </a:lt1>
      <a:dk2>
        <a:srgbClr val="481465"/>
      </a:dk2>
      <a:lt2>
        <a:srgbClr val="FFFFFF"/>
      </a:lt2>
      <a:accent1>
        <a:srgbClr val="713489"/>
      </a:accent1>
      <a:accent2>
        <a:srgbClr val="0083C7"/>
      </a:accent2>
      <a:accent3>
        <a:srgbClr val="43AD36"/>
      </a:accent3>
      <a:accent4>
        <a:srgbClr val="FFB736"/>
      </a:accent4>
      <a:accent5>
        <a:srgbClr val="FED83F"/>
      </a:accent5>
      <a:accent6>
        <a:srgbClr val="003863"/>
      </a:accent6>
      <a:hlink>
        <a:srgbClr val="FFB736"/>
      </a:hlink>
      <a:folHlink>
        <a:srgbClr val="8C7FC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tarioMD-PowerPoint-Template-2018-16x9-white-sm" id="{149D440E-12F2-294B-98E9-3288834A9C04}" vid="{862C1436-021F-474A-819E-E9230162C4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E6F08B1CD4AF2438D2D397DB9B20622" ma:contentTypeVersion="12" ma:contentTypeDescription="Create a new document." ma:contentTypeScope="" ma:versionID="54f2370736585718bab4e951b20680a4">
  <xsd:schema xmlns:xsd="http://www.w3.org/2001/XMLSchema" xmlns:xs="http://www.w3.org/2001/XMLSchema" xmlns:p="http://schemas.microsoft.com/office/2006/metadata/properties" xmlns:ns3="54aae000-42a0-40df-8164-1aae0cc17b9d" xmlns:ns4="f015d327-17b3-4e0f-a570-9700d4ca7835" targetNamespace="http://schemas.microsoft.com/office/2006/metadata/properties" ma:root="true" ma:fieldsID="a8998fcc010529542f122e68c870702d" ns3:_="" ns4:_="">
    <xsd:import namespace="54aae000-42a0-40df-8164-1aae0cc17b9d"/>
    <xsd:import namespace="f015d327-17b3-4e0f-a570-9700d4ca783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aae000-42a0-40df-8164-1aae0cc17b9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015d327-17b3-4e0f-a570-9700d4ca7835"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E39B8A-B0C9-42A4-A524-F26850389EED}">
  <ds:schemaRefs>
    <ds:schemaRef ds:uri="http://schemas.microsoft.com/sharepoint/v3/contenttype/forms"/>
  </ds:schemaRefs>
</ds:datastoreItem>
</file>

<file path=customXml/itemProps2.xml><?xml version="1.0" encoding="utf-8"?>
<ds:datastoreItem xmlns:ds="http://schemas.openxmlformats.org/officeDocument/2006/customXml" ds:itemID="{C2C4BF3A-9CD8-44A5-8704-EC4F1BE3CE0B}">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f015d327-17b3-4e0f-a570-9700d4ca7835"/>
    <ds:schemaRef ds:uri="54aae000-42a0-40df-8164-1aae0cc17b9d"/>
    <ds:schemaRef ds:uri="http://www.w3.org/XML/1998/namespace"/>
    <ds:schemaRef ds:uri="http://purl.org/dc/elements/1.1/"/>
  </ds:schemaRefs>
</ds:datastoreItem>
</file>

<file path=customXml/itemProps3.xml><?xml version="1.0" encoding="utf-8"?>
<ds:datastoreItem xmlns:ds="http://schemas.openxmlformats.org/officeDocument/2006/customXml" ds:itemID="{64871851-966F-4C1D-8405-9A1CC10513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aae000-42a0-40df-8164-1aae0cc17b9d"/>
    <ds:schemaRef ds:uri="f015d327-17b3-4e0f-a570-9700d4ca78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406</TotalTime>
  <Words>493</Words>
  <Application>Microsoft Office PowerPoint</Application>
  <PresentationFormat>Widescreen</PresentationFormat>
  <Paragraphs>65</Paragraphs>
  <Slides>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Calibri</vt:lpstr>
      <vt:lpstr>Calibri Light</vt:lpstr>
      <vt:lpstr>Proxima Nova Light</vt:lpstr>
      <vt:lpstr>Proxima Nova Medium</vt:lpstr>
      <vt:lpstr>Proxima Nova Rg</vt:lpstr>
      <vt:lpstr>Proxima Nova Semibold</vt:lpstr>
      <vt:lpstr>Segoe UI</vt:lpstr>
      <vt:lpstr>Symbol</vt:lpstr>
      <vt:lpstr>OntarioMD Theme 1</vt:lpstr>
      <vt:lpstr>COVaxON Supports From OntarioMD  and  Reports Via Health Report Manager</vt:lpstr>
      <vt:lpstr>PowerPoint Presentation</vt:lpstr>
      <vt:lpstr>COVID-19 vaccination reports delivered by HRM: PCP field filled</vt:lpstr>
      <vt:lpstr>COVID-19 vaccination reports delivered by HRM:  PEM matching</vt:lpstr>
      <vt:lpstr>Historical Reports</vt:lpstr>
      <vt:lpstr>COVaxON Training and Resources</vt:lpstr>
      <vt:lpstr>IMPORTANT: Entering vaccines</vt:lpstr>
      <vt:lpstr>How Can I Get HRM?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Bach, David</dc:creator>
  <cp:lastModifiedBy>MacWilliam, Cynthia</cp:lastModifiedBy>
  <cp:revision>11</cp:revision>
  <dcterms:created xsi:type="dcterms:W3CDTF">2021-06-03T13:27:30Z</dcterms:created>
  <dcterms:modified xsi:type="dcterms:W3CDTF">2021-06-29T14:02:32Z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0x0101003E6F08B1CD4AF2438D2D397DB9B20622</vt:lpwstr>
  </property>
</Properties>
</file>