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3"/>
  </p:notesMasterIdLst>
  <p:sldIdLst>
    <p:sldId id="414" r:id="rId5"/>
    <p:sldId id="412" r:id="rId6"/>
    <p:sldId id="419" r:id="rId7"/>
    <p:sldId id="423" r:id="rId8"/>
    <p:sldId id="420" r:id="rId9"/>
    <p:sldId id="422" r:id="rId10"/>
    <p:sldId id="426" r:id="rId11"/>
    <p:sldId id="41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E4BD93-368A-4456-B3AE-A8854FD6652D}" v="958" dt="2021-06-28T14:28:58.297"/>
    <p1510:client id="{9A847D54-E854-4686-9F1F-8F619C60F373}" v="4" dt="2021-06-29T13:20:02.4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0" autoAdjust="0"/>
    <p:restoredTop sz="94660"/>
  </p:normalViewPr>
  <p:slideViewPr>
    <p:cSldViewPr snapToGrid="0">
      <p:cViewPr varScale="1">
        <p:scale>
          <a:sx n="87" d="100"/>
          <a:sy n="87" d="100"/>
        </p:scale>
        <p:origin x="52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cWilliam, Cynthia" userId="4eb4d18c-92bd-42ea-8f75-98e2df9f7f54" providerId="ADAL" clId="{9A847D54-E854-4686-9F1F-8F619C60F373}"/>
    <pc:docChg chg="modSld">
      <pc:chgData name="MacWilliam, Cynthia" userId="4eb4d18c-92bd-42ea-8f75-98e2df9f7f54" providerId="ADAL" clId="{9A847D54-E854-4686-9F1F-8F619C60F373}" dt="2021-06-29T13:20:02.475" v="3" actId="20577"/>
      <pc:docMkLst>
        <pc:docMk/>
      </pc:docMkLst>
      <pc:sldChg chg="modSp">
        <pc:chgData name="MacWilliam, Cynthia" userId="4eb4d18c-92bd-42ea-8f75-98e2df9f7f54" providerId="ADAL" clId="{9A847D54-E854-4686-9F1F-8F619C60F373}" dt="2021-06-29T13:20:02.475" v="3" actId="20577"/>
        <pc:sldMkLst>
          <pc:docMk/>
          <pc:sldMk cId="3699183913" sldId="423"/>
        </pc:sldMkLst>
        <pc:spChg chg="mod">
          <ac:chgData name="MacWilliam, Cynthia" userId="4eb4d18c-92bd-42ea-8f75-98e2df9f7f54" providerId="ADAL" clId="{9A847D54-E854-4686-9F1F-8F619C60F373}" dt="2021-06-29T13:20:02.475" v="3" actId="20577"/>
          <ac:spMkLst>
            <pc:docMk/>
            <pc:sldMk cId="3699183913" sldId="423"/>
            <ac:spMk id="3" creationId="{4B3B7386-A45E-734C-BA9B-29A5F896F3B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16056F-F7FA-4FD9-BFB5-8441F90D91F9}" type="datetimeFigureOut">
              <a:rPr lang="en-US" smtClean="0"/>
              <a:t>6/29/2021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13E156-9585-4417-8C82-BEA85AA412AA}" type="slidenum">
              <a:rPr lang="en-US" smtClean="0"/>
              <a:t>‹#›</a:t>
            </a:fld>
            <a:endParaRPr lang="en-US"/>
          </a:p>
        </p:txBody>
      </p:sp>
    </p:spTree>
    <p:extLst>
      <p:ext uri="{BB962C8B-B14F-4D97-AF65-F5344CB8AC3E}">
        <p14:creationId xmlns:p14="http://schemas.microsoft.com/office/powerpoint/2010/main" val="10063680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7000"/>
              </a:lnSpc>
              <a:spcBef>
                <a:spcPts val="0"/>
              </a:spcBef>
              <a:spcAft>
                <a:spcPts val="1000"/>
              </a:spcAft>
              <a:buClrTx/>
              <a:buSzTx/>
              <a:buFont typeface="Symbol" panose="05050102010706020507" pitchFamily="18" charset="2"/>
              <a:buChar char=""/>
              <a:tabLst/>
              <a:defRPr/>
            </a:pPr>
            <a:r>
              <a:rPr lang="en-CA" sz="1200" b="0" dirty="0">
                <a:solidFill>
                  <a:srgbClr val="0084B9"/>
                </a:solidFill>
                <a:latin typeface="Proxima Nova Rg" panose="020B0604020202020204" charset="0"/>
                <a:ea typeface="Calibri" panose="020F0502020204030204" pitchFamily="34" charset="0"/>
                <a:cs typeface="Proxima Nova Rg" panose="020B0604020202020204" charset="0"/>
              </a:rPr>
              <a:t>HRM is a multi-award-winning digital health solution </a:t>
            </a:r>
          </a:p>
          <a:p>
            <a:pPr marL="342900" marR="0" lvl="0" indent="-342900" algn="l" defTabSz="914400" rtl="0" eaLnBrk="1" fontAlgn="auto" latinLnBrk="0" hangingPunct="1">
              <a:lnSpc>
                <a:spcPct val="107000"/>
              </a:lnSpc>
              <a:spcBef>
                <a:spcPts val="0"/>
              </a:spcBef>
              <a:spcAft>
                <a:spcPts val="1000"/>
              </a:spcAft>
              <a:buClrTx/>
              <a:buSzTx/>
              <a:buFont typeface="Symbol" panose="05050102010706020507" pitchFamily="18" charset="2"/>
              <a:buChar char=""/>
              <a:tabLst/>
              <a:defRPr/>
            </a:pPr>
            <a:r>
              <a:rPr lang="en-CA" sz="1200" b="1" dirty="0">
                <a:solidFill>
                  <a:srgbClr val="0084B9"/>
                </a:solidFill>
                <a:latin typeface="Proxima Nova Rg" panose="020B0604020202020204" charset="0"/>
                <a:ea typeface="Calibri" panose="020F0502020204030204" pitchFamily="34" charset="0"/>
                <a:cs typeface="Proxima Nova Rg" panose="020B0604020202020204" charset="0"/>
              </a:rPr>
              <a:t>It lets you receive patient reports </a:t>
            </a:r>
            <a:r>
              <a:rPr lang="en-CA" sz="1200" dirty="0">
                <a:solidFill>
                  <a:srgbClr val="0084B9"/>
                </a:solidFill>
                <a:latin typeface="Proxima Nova Rg" panose="020B0604020202020204" charset="0"/>
                <a:ea typeface="Calibri" panose="020F0502020204030204" pitchFamily="34" charset="0"/>
                <a:cs typeface="Proxima Nova Rg" panose="020B0604020202020204" charset="0"/>
              </a:rPr>
              <a:t>(e.g., discharge summaries) from hospitals and specialty clinics </a:t>
            </a:r>
            <a:r>
              <a:rPr lang="en-CA" sz="1200" b="1" dirty="0">
                <a:solidFill>
                  <a:srgbClr val="0084B9"/>
                </a:solidFill>
                <a:latin typeface="Proxima Nova Rg" panose="020B0604020202020204" charset="0"/>
                <a:ea typeface="Calibri" panose="020F0502020204030204" pitchFamily="34" charset="0"/>
                <a:cs typeface="Proxima Nova Rg" panose="020B0604020202020204" charset="0"/>
              </a:rPr>
              <a:t>into certified EMRs – </a:t>
            </a:r>
            <a:r>
              <a:rPr lang="en-CA" sz="1200" b="0" dirty="0">
                <a:solidFill>
                  <a:srgbClr val="0084B9"/>
                </a:solidFill>
                <a:latin typeface="Proxima Nova Rg" panose="020B0604020202020204" charset="0"/>
                <a:ea typeface="Calibri" panose="020F0502020204030204" pitchFamily="34" charset="0"/>
                <a:cs typeface="Proxima Nova Rg" panose="020B0604020202020204" charset="0"/>
              </a:rPr>
              <a:t>an</a:t>
            </a:r>
            <a:r>
              <a:rPr lang="en-CA" sz="1200" b="1" dirty="0">
                <a:solidFill>
                  <a:srgbClr val="0084B9"/>
                </a:solidFill>
                <a:latin typeface="Proxima Nova Rg" panose="020B0604020202020204" charset="0"/>
                <a:ea typeface="Calibri" panose="020F0502020204030204" pitchFamily="34" charset="0"/>
                <a:cs typeface="Proxima Nova Rg" panose="020B0604020202020204" charset="0"/>
              </a:rPr>
              <a:t>  </a:t>
            </a:r>
            <a:r>
              <a:rPr lang="en-CA" sz="1200" dirty="0">
                <a:solidFill>
                  <a:srgbClr val="0084B9"/>
                </a:solidFill>
                <a:latin typeface="Proxima Nova Rg" panose="020B0604020202020204" charset="0"/>
                <a:ea typeface="+mn-lt"/>
                <a:cs typeface="Proxima Nova Rg" panose="020B0604020202020204" charset="0"/>
              </a:rPr>
              <a:t>OMD-developed digital solution</a:t>
            </a:r>
            <a:endParaRPr lang="en-US" sz="1200" dirty="0">
              <a:latin typeface="Proxima Nova Rg" panose="020B0604020202020204" charset="0"/>
              <a:cs typeface="Proxima Nova Rg" panose="020B0604020202020204" charset="0"/>
            </a:endParaRPr>
          </a:p>
          <a:p>
            <a:pPr marL="342900" lvl="0" indent="-342900">
              <a:lnSpc>
                <a:spcPct val="107000"/>
              </a:lnSpc>
              <a:spcAft>
                <a:spcPts val="1000"/>
              </a:spcAft>
              <a:buFont typeface="Symbol" panose="05050102010706020507" pitchFamily="18" charset="2"/>
              <a:buChar char=""/>
            </a:pPr>
            <a:r>
              <a:rPr lang="en-CA" sz="1200" b="1" dirty="0">
                <a:solidFill>
                  <a:srgbClr val="0084B9"/>
                </a:solidFill>
                <a:latin typeface="Proxima Nova Rg" panose="020B0604020202020204" charset="0"/>
                <a:cs typeface="Proxima Nova Rg" panose="020B0604020202020204" charset="0"/>
              </a:rPr>
              <a:t>Safer, more efficient delivery</a:t>
            </a:r>
            <a:r>
              <a:rPr lang="en-CA" sz="1200" dirty="0">
                <a:solidFill>
                  <a:srgbClr val="0084B9"/>
                </a:solidFill>
                <a:latin typeface="Proxima Nova Rg" panose="020B0604020202020204" charset="0"/>
                <a:cs typeface="Proxima Nova Rg" panose="020B0604020202020204" charset="0"/>
              </a:rPr>
              <a:t> of important, time-sensitive patient information</a:t>
            </a:r>
          </a:p>
          <a:p>
            <a:pPr marL="342900" lvl="0" indent="-342900">
              <a:lnSpc>
                <a:spcPct val="107000"/>
              </a:lnSpc>
              <a:spcAft>
                <a:spcPts val="1000"/>
              </a:spcAft>
              <a:buFont typeface="Symbol" panose="05050102010706020507" pitchFamily="18" charset="2"/>
              <a:buChar char=""/>
            </a:pPr>
            <a:r>
              <a:rPr lang="en-CA" sz="1200" dirty="0">
                <a:solidFill>
                  <a:srgbClr val="0084B9"/>
                </a:solidFill>
                <a:latin typeface="Proxima Nova Rg" panose="020B0604020202020204" charset="0"/>
                <a:cs typeface="Proxima Nova Rg" panose="020B0604020202020204" charset="0"/>
              </a:rPr>
              <a:t>Allows physicians to </a:t>
            </a:r>
            <a:r>
              <a:rPr lang="en-CA" sz="1200" b="1" dirty="0">
                <a:solidFill>
                  <a:srgbClr val="0084B9"/>
                </a:solidFill>
                <a:latin typeface="Proxima Nova Rg" panose="020B0604020202020204" charset="0"/>
                <a:cs typeface="Proxima Nova Rg" panose="020B0604020202020204" charset="0"/>
              </a:rPr>
              <a:t>immediately act on information</a:t>
            </a:r>
            <a:r>
              <a:rPr lang="en-CA" sz="1200" dirty="0">
                <a:solidFill>
                  <a:srgbClr val="0084B9"/>
                </a:solidFill>
                <a:latin typeface="Proxima Nova Rg" panose="020B0604020202020204" charset="0"/>
                <a:cs typeface="Proxima Nova Rg" panose="020B0604020202020204" charset="0"/>
              </a:rPr>
              <a:t> and </a:t>
            </a:r>
            <a:r>
              <a:rPr lang="en-CA" sz="1200" b="1" dirty="0">
                <a:solidFill>
                  <a:srgbClr val="0084B9"/>
                </a:solidFill>
                <a:latin typeface="Proxima Nova Rg" panose="020B0604020202020204" charset="0"/>
                <a:cs typeface="Proxima Nova Rg" panose="020B0604020202020204" charset="0"/>
              </a:rPr>
              <a:t>follow up with patients sooner</a:t>
            </a:r>
          </a:p>
          <a:p>
            <a:pPr marL="342900" indent="-342900">
              <a:lnSpc>
                <a:spcPct val="107000"/>
              </a:lnSpc>
              <a:buFont typeface="Symbol" panose="05050102010706020507" pitchFamily="18" charset="2"/>
              <a:buChar char=""/>
            </a:pPr>
            <a:r>
              <a:rPr lang="en-CA" sz="1200" dirty="0">
                <a:solidFill>
                  <a:srgbClr val="0084B9"/>
                </a:solidFill>
                <a:latin typeface="Proxima Nova Rg" panose="020B0604020202020204" charset="0"/>
                <a:ea typeface="Calibri" panose="020F0502020204030204" pitchFamily="34" charset="0"/>
                <a:cs typeface="Proxima Nova Rg" panose="020B0604020202020204" charset="0"/>
              </a:rPr>
              <a:t>A </a:t>
            </a:r>
            <a:r>
              <a:rPr lang="en-CA" sz="1200" b="1" dirty="0">
                <a:solidFill>
                  <a:srgbClr val="0084B9"/>
                </a:solidFill>
                <a:latin typeface="Proxima Nova Rg" panose="020B0604020202020204" charset="0"/>
                <a:ea typeface="Calibri" panose="020F0502020204030204" pitchFamily="34" charset="0"/>
                <a:cs typeface="Proxima Nova Rg" panose="020B0604020202020204" charset="0"/>
              </a:rPr>
              <a:t>must-have</a:t>
            </a:r>
            <a:r>
              <a:rPr lang="en-CA" sz="1200" dirty="0">
                <a:solidFill>
                  <a:srgbClr val="0084B9"/>
                </a:solidFill>
                <a:latin typeface="Proxima Nova Rg" panose="020B0604020202020204" charset="0"/>
                <a:ea typeface="Calibri" panose="020F0502020204030204" pitchFamily="34" charset="0"/>
                <a:cs typeface="Proxima Nova Rg" panose="020B0604020202020204" charset="0"/>
              </a:rPr>
              <a:t> product for every physician</a:t>
            </a:r>
            <a:r>
              <a:rPr lang="en-CA" sz="1200" dirty="0">
                <a:solidFill>
                  <a:srgbClr val="0084B9"/>
                </a:solidFill>
                <a:latin typeface="Proxima Nova Rg" panose="020B0604020202020204" charset="0"/>
                <a:cs typeface="Proxima Nova Rg" panose="020B0604020202020204" charset="0"/>
              </a:rPr>
              <a:t>!</a:t>
            </a:r>
            <a:endParaRPr lang="en-CA" sz="1200" dirty="0">
              <a:latin typeface="Proxima Nova Rg" panose="020B0604020202020204" charset="0"/>
              <a:ea typeface="+mn-lt"/>
              <a:cs typeface="Proxima Nova Rg" panose="020B0604020202020204" charset="0"/>
            </a:endParaRP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C2DB0B-BA15-A646-AC5C-A5BBD478B488}"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433058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14400" y="838201"/>
            <a:ext cx="10363200" cy="1714500"/>
          </a:xfrm>
          <a:prstGeom prst="rect">
            <a:avLst/>
          </a:prstGeom>
        </p:spPr>
        <p:txBody>
          <a:bodyPr anchor="b"/>
          <a:lstStyle>
            <a:lvl1pPr algn="ctr">
              <a:defRPr sz="3600" b="1" i="0" baseline="0">
                <a:solidFill>
                  <a:srgbClr val="6B3982"/>
                </a:solidFill>
                <a:latin typeface="+mj-lt"/>
                <a:ea typeface="Proxima Nova Semibold" charset="0"/>
                <a:cs typeface="Proxima Nova Semibold" charset="0"/>
              </a:defRPr>
            </a:lvl1pPr>
          </a:lstStyle>
          <a:p>
            <a:r>
              <a:rPr lang="en-US"/>
              <a:t>PRESENTATION TITLE</a:t>
            </a:r>
            <a:br>
              <a:rPr lang="en-US"/>
            </a:br>
            <a:r>
              <a:rPr lang="en-US"/>
              <a:t>GOES HERE</a:t>
            </a:r>
          </a:p>
        </p:txBody>
      </p:sp>
      <p:sp>
        <p:nvSpPr>
          <p:cNvPr id="3" name="Subtitle 2"/>
          <p:cNvSpPr>
            <a:spLocks noGrp="1"/>
          </p:cNvSpPr>
          <p:nvPr>
            <p:ph type="subTitle" idx="1" hasCustomPrompt="1"/>
          </p:nvPr>
        </p:nvSpPr>
        <p:spPr>
          <a:xfrm>
            <a:off x="1524000" y="2563019"/>
            <a:ext cx="9144000" cy="1335882"/>
          </a:xfrm>
          <a:prstGeom prst="rect">
            <a:avLst/>
          </a:prstGeom>
        </p:spPr>
        <p:txBody>
          <a:bodyPr/>
          <a:lstStyle>
            <a:lvl1pPr marL="0" indent="0" algn="ctr">
              <a:lnSpc>
                <a:spcPct val="100000"/>
              </a:lnSpc>
              <a:buNone/>
              <a:defRPr sz="2800" b="0" i="0" baseline="0">
                <a:solidFill>
                  <a:srgbClr val="0084B9"/>
                </a:solidFill>
                <a:latin typeface="+mj-lt"/>
                <a:ea typeface="Proxima Nova Medium" charset="0"/>
                <a:cs typeface="Proxima Nova Medium" charset="0"/>
              </a:defRPr>
            </a:lvl1pPr>
            <a:lvl2pPr marL="609570" indent="0" algn="ctr">
              <a:buNone/>
              <a:defRPr sz="2667"/>
            </a:lvl2pPr>
            <a:lvl3pPr marL="1219139" indent="0" algn="ctr">
              <a:buNone/>
              <a:defRPr sz="2400"/>
            </a:lvl3pPr>
            <a:lvl4pPr marL="1828709" indent="0" algn="ctr">
              <a:buNone/>
              <a:defRPr sz="2133"/>
            </a:lvl4pPr>
            <a:lvl5pPr marL="2438278" indent="0" algn="ctr">
              <a:buNone/>
              <a:defRPr sz="2133"/>
            </a:lvl5pPr>
            <a:lvl6pPr marL="3047848" indent="0" algn="ctr">
              <a:buNone/>
              <a:defRPr sz="2133"/>
            </a:lvl6pPr>
            <a:lvl7pPr marL="3657417" indent="0" algn="ctr">
              <a:buNone/>
              <a:defRPr sz="2133"/>
            </a:lvl7pPr>
            <a:lvl8pPr marL="4266987" indent="0" algn="ctr">
              <a:buNone/>
              <a:defRPr sz="2133"/>
            </a:lvl8pPr>
            <a:lvl9pPr marL="4876557" indent="0" algn="ctr">
              <a:buNone/>
              <a:defRPr sz="2133"/>
            </a:lvl9pPr>
          </a:lstStyle>
          <a:p>
            <a:r>
              <a:rPr lang="en-US"/>
              <a:t>Subtitle Goes Here</a:t>
            </a:r>
          </a:p>
          <a:p>
            <a:r>
              <a:rPr lang="en-US"/>
              <a:t>2nd Line Subtitle</a:t>
            </a:r>
          </a:p>
        </p:txBody>
      </p:sp>
      <p:pic>
        <p:nvPicPr>
          <p:cNvPr id="11" name="Picture 10"/>
          <p:cNvPicPr>
            <a:picLocks noChangeAspect="1"/>
          </p:cNvPicPr>
          <p:nvPr userDrawn="1"/>
        </p:nvPicPr>
        <p:blipFill>
          <a:blip r:embed="rId2"/>
          <a:stretch>
            <a:fillRect/>
          </a:stretch>
        </p:blipFill>
        <p:spPr>
          <a:xfrm>
            <a:off x="4872909" y="4903199"/>
            <a:ext cx="2441312" cy="750195"/>
          </a:xfrm>
          <a:prstGeom prst="rect">
            <a:avLst/>
          </a:prstGeom>
        </p:spPr>
      </p:pic>
      <p:sp>
        <p:nvSpPr>
          <p:cNvPr id="4" name="Slide Number Placeholder 3">
            <a:extLst>
              <a:ext uri="{FF2B5EF4-FFF2-40B4-BE49-F238E27FC236}">
                <a16:creationId xmlns:a16="http://schemas.microsoft.com/office/drawing/2014/main" id="{F71E5DAD-44E2-7641-8DF3-A2C520B5E144}"/>
              </a:ext>
            </a:extLst>
          </p:cNvPr>
          <p:cNvSpPr>
            <a:spLocks noGrp="1"/>
          </p:cNvSpPr>
          <p:nvPr>
            <p:ph type="sldNum" sz="quarter" idx="10"/>
          </p:nvPr>
        </p:nvSpPr>
        <p:spPr/>
        <p:txBody>
          <a:body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421663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9"/>
            <a:ext cx="10515600" cy="625471"/>
          </a:xfrm>
          <a:prstGeom prst="rect">
            <a:avLst/>
          </a:prstGeom>
        </p:spPr>
        <p:txBody>
          <a:bodyPr/>
          <a:lstStyle>
            <a:lvl1pPr algn="ctr">
              <a:defRPr sz="3200" b="1" i="0" baseline="0">
                <a:solidFill>
                  <a:srgbClr val="6B3982"/>
                </a:solidFill>
                <a:latin typeface="+mj-lt"/>
                <a:ea typeface="Proxima Nova Semibold" charset="0"/>
                <a:cs typeface="Proxima Nova Semibold" charset="0"/>
              </a:defRPr>
            </a:lvl1pPr>
          </a:lstStyle>
          <a:p>
            <a:r>
              <a:rPr lang="en-US"/>
              <a:t>TITLE GOES HERE</a:t>
            </a:r>
          </a:p>
        </p:txBody>
      </p:sp>
      <p:sp>
        <p:nvSpPr>
          <p:cNvPr id="3" name="Content Placeholder 2"/>
          <p:cNvSpPr>
            <a:spLocks noGrp="1"/>
          </p:cNvSpPr>
          <p:nvPr>
            <p:ph idx="1"/>
          </p:nvPr>
        </p:nvSpPr>
        <p:spPr>
          <a:xfrm>
            <a:off x="838200" y="1647825"/>
            <a:ext cx="10515600" cy="4351339"/>
          </a:xfrm>
          <a:prstGeom prst="rect">
            <a:avLst/>
          </a:prstGeom>
        </p:spPr>
        <p:txBody>
          <a:bodyPr/>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560459D8-3443-9142-855E-2830DF879FC4}"/>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188023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1851" y="1234645"/>
            <a:ext cx="10515600" cy="1109656"/>
          </a:xfrm>
          <a:prstGeom prst="rect">
            <a:avLst/>
          </a:prstGeom>
        </p:spPr>
        <p:txBody>
          <a:bodyPr anchor="b"/>
          <a:lstStyle>
            <a:lvl1pPr algn="ctr">
              <a:defRPr sz="3600" b="1" i="0" baseline="0">
                <a:solidFill>
                  <a:srgbClr val="6B3982"/>
                </a:solidFill>
                <a:latin typeface="+mj-lt"/>
                <a:ea typeface="Proxima Nova Semibold" charset="0"/>
                <a:cs typeface="Proxima Nova Semibold" charset="0"/>
              </a:defRPr>
            </a:lvl1pPr>
          </a:lstStyle>
          <a:p>
            <a:r>
              <a:rPr lang="en-US"/>
              <a:t>SECTION TITLE GOES HERE</a:t>
            </a:r>
          </a:p>
        </p:txBody>
      </p:sp>
      <p:sp>
        <p:nvSpPr>
          <p:cNvPr id="3" name="Text Placeholder 2"/>
          <p:cNvSpPr>
            <a:spLocks noGrp="1"/>
          </p:cNvSpPr>
          <p:nvPr>
            <p:ph type="body" idx="1" hasCustomPrompt="1"/>
          </p:nvPr>
        </p:nvSpPr>
        <p:spPr>
          <a:xfrm>
            <a:off x="831851" y="2818965"/>
            <a:ext cx="10515600" cy="1500187"/>
          </a:xfrm>
          <a:prstGeom prst="rect">
            <a:avLst/>
          </a:prstGeom>
        </p:spPr>
        <p:txBody>
          <a:bodyPr/>
          <a:lstStyle>
            <a:lvl1pPr marL="0" indent="0" algn="ctr">
              <a:buNone/>
              <a:defRPr sz="2800" b="0" i="0">
                <a:solidFill>
                  <a:srgbClr val="0084B9"/>
                </a:solidFill>
                <a:latin typeface="+mj-lt"/>
                <a:ea typeface="Proxima Nova Medium" charset="0"/>
                <a:cs typeface="Proxima Nova Medium" charset="0"/>
              </a:defRPr>
            </a:lvl1pPr>
            <a:lvl2pPr marL="609570" indent="0">
              <a:buNone/>
              <a:defRPr sz="2667">
                <a:solidFill>
                  <a:schemeClr val="tx1">
                    <a:tint val="75000"/>
                  </a:schemeClr>
                </a:solidFill>
              </a:defRPr>
            </a:lvl2pPr>
            <a:lvl3pPr marL="1219139" indent="0">
              <a:buNone/>
              <a:defRPr sz="2400">
                <a:solidFill>
                  <a:schemeClr val="tx1">
                    <a:tint val="75000"/>
                  </a:schemeClr>
                </a:solidFill>
              </a:defRPr>
            </a:lvl3pPr>
            <a:lvl4pPr marL="1828709" indent="0">
              <a:buNone/>
              <a:defRPr sz="2133">
                <a:solidFill>
                  <a:schemeClr val="tx1">
                    <a:tint val="75000"/>
                  </a:schemeClr>
                </a:solidFill>
              </a:defRPr>
            </a:lvl4pPr>
            <a:lvl5pPr marL="2438278" indent="0">
              <a:buNone/>
              <a:defRPr sz="2133">
                <a:solidFill>
                  <a:schemeClr val="tx1">
                    <a:tint val="75000"/>
                  </a:schemeClr>
                </a:solidFill>
              </a:defRPr>
            </a:lvl5pPr>
            <a:lvl6pPr marL="3047848" indent="0">
              <a:buNone/>
              <a:defRPr sz="2133">
                <a:solidFill>
                  <a:schemeClr val="tx1">
                    <a:tint val="75000"/>
                  </a:schemeClr>
                </a:solidFill>
              </a:defRPr>
            </a:lvl6pPr>
            <a:lvl7pPr marL="3657417" indent="0">
              <a:buNone/>
              <a:defRPr sz="2133">
                <a:solidFill>
                  <a:schemeClr val="tx1">
                    <a:tint val="75000"/>
                  </a:schemeClr>
                </a:solidFill>
              </a:defRPr>
            </a:lvl7pPr>
            <a:lvl8pPr marL="4266987" indent="0">
              <a:buNone/>
              <a:defRPr sz="2133">
                <a:solidFill>
                  <a:schemeClr val="tx1">
                    <a:tint val="75000"/>
                  </a:schemeClr>
                </a:solidFill>
              </a:defRPr>
            </a:lvl8pPr>
            <a:lvl9pPr marL="4876557" indent="0">
              <a:buNone/>
              <a:defRPr sz="2133">
                <a:solidFill>
                  <a:schemeClr val="tx1">
                    <a:tint val="75000"/>
                  </a:schemeClr>
                </a:solidFill>
              </a:defRPr>
            </a:lvl9pPr>
          </a:lstStyle>
          <a:p>
            <a:pPr lvl="0"/>
            <a:r>
              <a:rPr lang="en-US"/>
              <a:t>Subtitle Goes Here</a:t>
            </a:r>
          </a:p>
        </p:txBody>
      </p:sp>
      <p:sp>
        <p:nvSpPr>
          <p:cNvPr id="4" name="Slide Number Placeholder 3">
            <a:extLst>
              <a:ext uri="{FF2B5EF4-FFF2-40B4-BE49-F238E27FC236}">
                <a16:creationId xmlns:a16="http://schemas.microsoft.com/office/drawing/2014/main" id="{BF2F85AE-68E1-CF4E-BC67-FEFA452C4317}"/>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2526280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8200" y="365129"/>
            <a:ext cx="10515600" cy="1333496"/>
          </a:xfrm>
          <a:prstGeom prst="rect">
            <a:avLst/>
          </a:prstGeom>
        </p:spPr>
        <p:txBody>
          <a:bodyPr/>
          <a:lstStyle>
            <a:lvl1pPr algn="ctr">
              <a:defRPr sz="3200" b="1" i="0" baseline="0">
                <a:solidFill>
                  <a:srgbClr val="6B3982"/>
                </a:solidFill>
                <a:latin typeface="+mj-lt"/>
                <a:ea typeface="Proxima Nova Semibold" charset="0"/>
                <a:cs typeface="Proxima Nova Semibold" charset="0"/>
              </a:defRPr>
            </a:lvl1pPr>
          </a:lstStyle>
          <a:p>
            <a:r>
              <a:rPr lang="en-US"/>
              <a:t>MAIN TITLE GOES HERE</a:t>
            </a:r>
            <a:br>
              <a:rPr lang="en-US"/>
            </a:br>
            <a:r>
              <a:rPr lang="en-US"/>
              <a:t>MAIN TITLE LINE 2</a:t>
            </a:r>
          </a:p>
        </p:txBody>
      </p:sp>
      <p:sp>
        <p:nvSpPr>
          <p:cNvPr id="3" name="Content Placeholder 2"/>
          <p:cNvSpPr>
            <a:spLocks noGrp="1"/>
          </p:cNvSpPr>
          <p:nvPr>
            <p:ph sz="half" idx="1"/>
          </p:nvPr>
        </p:nvSpPr>
        <p:spPr>
          <a:xfrm>
            <a:off x="838200" y="1698625"/>
            <a:ext cx="5181600" cy="4351339"/>
          </a:xfrm>
          <a:prstGeom prst="rect">
            <a:avLst/>
          </a:prstGeom>
        </p:spPr>
        <p:txBody>
          <a:bodyPr/>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2">
            <a:extLst>
              <a:ext uri="{FF2B5EF4-FFF2-40B4-BE49-F238E27FC236}">
                <a16:creationId xmlns:a16="http://schemas.microsoft.com/office/drawing/2014/main" id="{F496E16E-D70A-0E49-B1C5-AFD347DAFE10}"/>
              </a:ext>
            </a:extLst>
          </p:cNvPr>
          <p:cNvSpPr>
            <a:spLocks noGrp="1"/>
          </p:cNvSpPr>
          <p:nvPr>
            <p:ph sz="half" idx="13"/>
          </p:nvPr>
        </p:nvSpPr>
        <p:spPr>
          <a:xfrm>
            <a:off x="6172200" y="1698625"/>
            <a:ext cx="5181600" cy="4351339"/>
          </a:xfrm>
          <a:prstGeom prst="rect">
            <a:avLst/>
          </a:prstGeom>
        </p:spPr>
        <p:txBody>
          <a:bodyPr/>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3">
            <a:extLst>
              <a:ext uri="{FF2B5EF4-FFF2-40B4-BE49-F238E27FC236}">
                <a16:creationId xmlns:a16="http://schemas.microsoft.com/office/drawing/2014/main" id="{316C10F8-97FD-3649-9762-2AB1C10AE31F}"/>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4240127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365129"/>
            <a:ext cx="10515600" cy="1176125"/>
          </a:xfrm>
          <a:prstGeom prst="rect">
            <a:avLst/>
          </a:prstGeom>
        </p:spPr>
        <p:txBody>
          <a:bodyPr/>
          <a:lstStyle>
            <a:lvl1pPr algn="ctr">
              <a:defRPr sz="3200" b="1" i="0">
                <a:solidFill>
                  <a:srgbClr val="6B3982"/>
                </a:solidFill>
                <a:latin typeface="+mj-lt"/>
                <a:ea typeface="Proxima Nova Semibold" charset="0"/>
                <a:cs typeface="Proxima Nova Semibold" charset="0"/>
              </a:defRPr>
            </a:lvl1pPr>
          </a:lstStyle>
          <a:p>
            <a:r>
              <a:rPr lang="en-US"/>
              <a:t>TITLE GOES HERE</a:t>
            </a:r>
          </a:p>
        </p:txBody>
      </p:sp>
      <p:sp>
        <p:nvSpPr>
          <p:cNvPr id="3" name="Text Placeholder 2"/>
          <p:cNvSpPr>
            <a:spLocks noGrp="1"/>
          </p:cNvSpPr>
          <p:nvPr>
            <p:ph type="body" idx="1"/>
          </p:nvPr>
        </p:nvSpPr>
        <p:spPr>
          <a:xfrm>
            <a:off x="839789" y="1566863"/>
            <a:ext cx="5157787" cy="823912"/>
          </a:xfrm>
          <a:prstGeom prst="rect">
            <a:avLst/>
          </a:prstGeom>
        </p:spPr>
        <p:txBody>
          <a:bodyPr anchor="b"/>
          <a:lstStyle>
            <a:lvl1pPr marL="0" indent="0">
              <a:buNone/>
              <a:defRPr sz="2800" b="0" i="0">
                <a:solidFill>
                  <a:srgbClr val="0084B9"/>
                </a:solidFill>
                <a:latin typeface="+mj-lt"/>
                <a:ea typeface="Proxima Nova Medium" charset="0"/>
                <a:cs typeface="Proxima Nova Medium" charset="0"/>
              </a:defRPr>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Edit Master text styles</a:t>
            </a:r>
          </a:p>
        </p:txBody>
      </p:sp>
      <p:sp>
        <p:nvSpPr>
          <p:cNvPr id="4" name="Content Placeholder 3"/>
          <p:cNvSpPr>
            <a:spLocks noGrp="1"/>
          </p:cNvSpPr>
          <p:nvPr>
            <p:ph sz="half" idx="2"/>
          </p:nvPr>
        </p:nvSpPr>
        <p:spPr>
          <a:xfrm>
            <a:off x="839789" y="2365375"/>
            <a:ext cx="5157787" cy="3684588"/>
          </a:xfrm>
          <a:prstGeom prst="rect">
            <a:avLst/>
          </a:prstGeom>
        </p:spPr>
        <p:txBody>
          <a:bodyPr/>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7" y="1566863"/>
            <a:ext cx="5183188" cy="798512"/>
          </a:xfrm>
          <a:prstGeom prst="rect">
            <a:avLst/>
          </a:prstGeom>
        </p:spPr>
        <p:txBody>
          <a:bodyPr anchor="b"/>
          <a:lstStyle>
            <a:lvl1pPr marL="0" indent="0">
              <a:buNone/>
              <a:defRPr sz="2800" b="0" i="0">
                <a:solidFill>
                  <a:srgbClr val="0084B9"/>
                </a:solidFill>
                <a:latin typeface="+mj-lt"/>
                <a:ea typeface="Proxima Nova Medium" charset="0"/>
                <a:cs typeface="Proxima Nova Medium" charset="0"/>
              </a:defRPr>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Edit Master text styles</a:t>
            </a:r>
          </a:p>
        </p:txBody>
      </p:sp>
      <p:sp>
        <p:nvSpPr>
          <p:cNvPr id="9" name="Content Placeholder 3">
            <a:extLst>
              <a:ext uri="{FF2B5EF4-FFF2-40B4-BE49-F238E27FC236}">
                <a16:creationId xmlns:a16="http://schemas.microsoft.com/office/drawing/2014/main" id="{53B87807-B8C8-C146-A2F0-ACCF9EC7F0C2}"/>
              </a:ext>
            </a:extLst>
          </p:cNvPr>
          <p:cNvSpPr>
            <a:spLocks noGrp="1"/>
          </p:cNvSpPr>
          <p:nvPr>
            <p:ph sz="half" idx="13"/>
          </p:nvPr>
        </p:nvSpPr>
        <p:spPr>
          <a:xfrm>
            <a:off x="6197601" y="2424175"/>
            <a:ext cx="5157787" cy="3625788"/>
          </a:xfrm>
          <a:prstGeom prst="rect">
            <a:avLst/>
          </a:prstGeom>
        </p:spPr>
        <p:txBody>
          <a:bodyPr/>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3">
            <a:extLst>
              <a:ext uri="{FF2B5EF4-FFF2-40B4-BE49-F238E27FC236}">
                <a16:creationId xmlns:a16="http://schemas.microsoft.com/office/drawing/2014/main" id="{1040F560-A72E-644B-906C-56511AA3D659}"/>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2479602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9788" y="457200"/>
            <a:ext cx="3932237" cy="1600200"/>
          </a:xfrm>
          <a:prstGeom prst="rect">
            <a:avLst/>
          </a:prstGeom>
        </p:spPr>
        <p:txBody>
          <a:bodyPr anchor="b"/>
          <a:lstStyle>
            <a:lvl1pPr>
              <a:defRPr sz="3200" b="0" i="0">
                <a:solidFill>
                  <a:srgbClr val="6B3982"/>
                </a:solidFill>
                <a:latin typeface="+mj-lt"/>
                <a:ea typeface="Proxima Nova Medium" charset="0"/>
                <a:cs typeface="Proxima Nova Medium" charset="0"/>
              </a:defRPr>
            </a:lvl1pPr>
          </a:lstStyle>
          <a:p>
            <a:r>
              <a:rPr lang="en-US"/>
              <a:t>Text Goes Here</a:t>
            </a:r>
          </a:p>
        </p:txBody>
      </p:sp>
      <p:sp>
        <p:nvSpPr>
          <p:cNvPr id="3" name="Content Placeholder 2"/>
          <p:cNvSpPr>
            <a:spLocks noGrp="1"/>
          </p:cNvSpPr>
          <p:nvPr>
            <p:ph idx="1"/>
          </p:nvPr>
        </p:nvSpPr>
        <p:spPr>
          <a:xfrm>
            <a:off x="5183188" y="987430"/>
            <a:ext cx="6172200" cy="4873625"/>
          </a:xfrm>
          <a:prstGeom prst="rect">
            <a:avLst/>
          </a:prstGeom>
        </p:spPr>
        <p:txBody>
          <a:bodyPr/>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vl6pPr>
              <a:defRPr sz="2667"/>
            </a:lvl6pPr>
            <a:lvl7pPr>
              <a:defRPr sz="2667"/>
            </a:lvl7pPr>
            <a:lvl8pPr>
              <a:defRPr sz="2667"/>
            </a:lvl8pPr>
            <a:lvl9pPr>
              <a:defRPr sz="2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hasCustomPrompt="1"/>
          </p:nvPr>
        </p:nvSpPr>
        <p:spPr>
          <a:xfrm>
            <a:off x="839788" y="2057403"/>
            <a:ext cx="3932237" cy="3811588"/>
          </a:xfrm>
          <a:prstGeom prst="rect">
            <a:avLst/>
          </a:prstGeom>
        </p:spPr>
        <p:txBody>
          <a:bodyPr/>
          <a:lstStyle>
            <a:lvl1pPr marL="0" indent="0">
              <a:buNone/>
              <a:defRPr sz="1800" b="0" i="0" baseline="0">
                <a:solidFill>
                  <a:srgbClr val="0084B9"/>
                </a:solidFill>
                <a:latin typeface="+mn-lt"/>
                <a:ea typeface="Proxima Nova Rg" charset="0"/>
                <a:cs typeface="Proxima Nova Rg" charset="0"/>
              </a:defRPr>
            </a:lvl1pPr>
            <a:lvl2pPr marL="609570" indent="0">
              <a:buNone/>
              <a:defRPr sz="1867"/>
            </a:lvl2pPr>
            <a:lvl3pPr marL="1219139" indent="0">
              <a:buNone/>
              <a:defRPr sz="1600"/>
            </a:lvl3pPr>
            <a:lvl4pPr marL="1828709" indent="0">
              <a:buNone/>
              <a:defRPr sz="1333"/>
            </a:lvl4pPr>
            <a:lvl5pPr marL="2438278" indent="0">
              <a:buNone/>
              <a:defRPr sz="1333"/>
            </a:lvl5pPr>
            <a:lvl6pPr marL="3047848" indent="0">
              <a:buNone/>
              <a:defRPr sz="1333"/>
            </a:lvl6pPr>
            <a:lvl7pPr marL="3657417" indent="0">
              <a:buNone/>
              <a:defRPr sz="1333"/>
            </a:lvl7pPr>
            <a:lvl8pPr marL="4266987" indent="0">
              <a:buNone/>
              <a:defRPr sz="1333"/>
            </a:lvl8pPr>
            <a:lvl9pPr marL="4876557" indent="0">
              <a:buNone/>
              <a:defRPr sz="1333"/>
            </a:lvl9pPr>
          </a:lstStyle>
          <a:p>
            <a:pPr lvl="0"/>
            <a:r>
              <a:rPr lang="en-US"/>
              <a:t>Text goes here</a:t>
            </a:r>
          </a:p>
        </p:txBody>
      </p:sp>
      <p:sp>
        <p:nvSpPr>
          <p:cNvPr id="5" name="Slide Number Placeholder 3">
            <a:extLst>
              <a:ext uri="{FF2B5EF4-FFF2-40B4-BE49-F238E27FC236}">
                <a16:creationId xmlns:a16="http://schemas.microsoft.com/office/drawing/2014/main" id="{45674BFF-A3A5-5949-AB5D-8DE35F927CF6}"/>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375422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with Caption 1">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57900" y="469900"/>
            <a:ext cx="5597525" cy="762000"/>
          </a:xfrm>
          <a:prstGeom prst="rect">
            <a:avLst/>
          </a:prstGeom>
        </p:spPr>
        <p:txBody>
          <a:bodyPr anchor="b"/>
          <a:lstStyle>
            <a:lvl1pPr algn="ctr">
              <a:defRPr sz="3200" b="0" i="0">
                <a:solidFill>
                  <a:srgbClr val="6B3982"/>
                </a:solidFill>
                <a:latin typeface="+mj-lt"/>
                <a:ea typeface="Proxima Nova Medium" charset="0"/>
                <a:cs typeface="Proxima Nova Medium" charset="0"/>
              </a:defRPr>
            </a:lvl1pPr>
          </a:lstStyle>
          <a:p>
            <a:r>
              <a:rPr lang="en-US"/>
              <a:t>TITLE GOES HERE</a:t>
            </a:r>
          </a:p>
        </p:txBody>
      </p:sp>
      <p:sp>
        <p:nvSpPr>
          <p:cNvPr id="4" name="Text Placeholder 3"/>
          <p:cNvSpPr>
            <a:spLocks noGrp="1"/>
          </p:cNvSpPr>
          <p:nvPr>
            <p:ph type="body" sz="half" idx="2" hasCustomPrompt="1"/>
          </p:nvPr>
        </p:nvSpPr>
        <p:spPr>
          <a:xfrm>
            <a:off x="6057900" y="1670052"/>
            <a:ext cx="5597525" cy="4211639"/>
          </a:xfrm>
          <a:prstGeom prst="rect">
            <a:avLst/>
          </a:prstGeom>
        </p:spPr>
        <p:txBody>
          <a:bodyPr/>
          <a:lstStyle>
            <a:lvl1pPr marL="0" marR="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sz="1800" b="0" i="0" baseline="0">
                <a:solidFill>
                  <a:srgbClr val="0084B9"/>
                </a:solidFill>
                <a:latin typeface="+mn-lt"/>
                <a:ea typeface="Proxima Nova Rg" charset="0"/>
                <a:cs typeface="Proxima Nova Rg" charset="0"/>
              </a:defRPr>
            </a:lvl1pPr>
            <a:lvl2pPr marL="609570" indent="0">
              <a:buNone/>
              <a:defRPr sz="1867"/>
            </a:lvl2pPr>
            <a:lvl3pPr marL="1219139" indent="0">
              <a:buNone/>
              <a:defRPr sz="1600"/>
            </a:lvl3pPr>
            <a:lvl4pPr marL="1828709" indent="0">
              <a:buNone/>
              <a:defRPr sz="1333"/>
            </a:lvl4pPr>
            <a:lvl5pPr marL="2438278" indent="0">
              <a:buNone/>
              <a:defRPr sz="1333"/>
            </a:lvl5pPr>
            <a:lvl6pPr marL="3047848" indent="0">
              <a:buNone/>
              <a:defRPr sz="1333"/>
            </a:lvl6pPr>
            <a:lvl7pPr marL="3657417" indent="0">
              <a:buNone/>
              <a:defRPr sz="1333"/>
            </a:lvl7pPr>
            <a:lvl8pPr marL="4266987" indent="0">
              <a:buNone/>
              <a:defRPr sz="1333"/>
            </a:lvl8pPr>
            <a:lvl9pPr marL="4876557" indent="0">
              <a:buNone/>
              <a:defRPr sz="1333"/>
            </a:lvl9pPr>
          </a:lstStyle>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 Text goes here Text goes here Text goes here Text goes here Text goes here Text goes here </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 </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lvl="0"/>
            <a:endParaRPr lang="en-US"/>
          </a:p>
        </p:txBody>
      </p:sp>
      <p:sp>
        <p:nvSpPr>
          <p:cNvPr id="17" name="Picture Placeholder 16"/>
          <p:cNvSpPr>
            <a:spLocks noGrp="1"/>
          </p:cNvSpPr>
          <p:nvPr>
            <p:ph type="pic" sz="quarter" idx="13" hasCustomPrompt="1"/>
          </p:nvPr>
        </p:nvSpPr>
        <p:spPr>
          <a:xfrm>
            <a:off x="241300" y="482600"/>
            <a:ext cx="5816600" cy="5435600"/>
          </a:xfrm>
          <a:prstGeom prst="rect">
            <a:avLst/>
          </a:prstGeom>
        </p:spPr>
        <p:txBody>
          <a:bodyPr/>
          <a:lstStyle>
            <a:lvl1pPr>
              <a:defRPr sz="2400" b="0" i="0">
                <a:solidFill>
                  <a:srgbClr val="0084B9"/>
                </a:solidFill>
                <a:latin typeface="Calibri" panose="020F0502020204030204" pitchFamily="34" charset="0"/>
                <a:ea typeface="Calibri" panose="020F0502020204030204" pitchFamily="34" charset="0"/>
                <a:cs typeface="Calibri" panose="020F0502020204030204" pitchFamily="34" charset="0"/>
              </a:defRPr>
            </a:lvl1pPr>
          </a:lstStyle>
          <a:p>
            <a:r>
              <a:rPr lang="en-US"/>
              <a:t>Photo or image goes here, just drag item into this box or click on the icon</a:t>
            </a:r>
          </a:p>
        </p:txBody>
      </p:sp>
      <p:sp>
        <p:nvSpPr>
          <p:cNvPr id="5" name="Slide Number Placeholder 3">
            <a:extLst>
              <a:ext uri="{FF2B5EF4-FFF2-40B4-BE49-F238E27FC236}">
                <a16:creationId xmlns:a16="http://schemas.microsoft.com/office/drawing/2014/main" id="{8C6AEFC7-1246-494D-8AB6-B6BDF8399D28}"/>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2517750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2">
    <p:spTree>
      <p:nvGrpSpPr>
        <p:cNvPr id="1" name=""/>
        <p:cNvGrpSpPr/>
        <p:nvPr/>
      </p:nvGrpSpPr>
      <p:grpSpPr>
        <a:xfrm>
          <a:off x="0" y="0"/>
          <a:ext cx="0" cy="0"/>
          <a:chOff x="0" y="0"/>
          <a:chExt cx="0" cy="0"/>
        </a:xfrm>
      </p:grpSpPr>
      <p:sp>
        <p:nvSpPr>
          <p:cNvPr id="4" name="Text Placeholder 3"/>
          <p:cNvSpPr>
            <a:spLocks noGrp="1"/>
          </p:cNvSpPr>
          <p:nvPr>
            <p:ph type="body" sz="half" idx="2" hasCustomPrompt="1"/>
          </p:nvPr>
        </p:nvSpPr>
        <p:spPr>
          <a:xfrm>
            <a:off x="6057900" y="1517652"/>
            <a:ext cx="5597525" cy="4400548"/>
          </a:xfrm>
          <a:prstGeom prst="rect">
            <a:avLst/>
          </a:prstGeom>
        </p:spPr>
        <p:txBody>
          <a:bodyPr/>
          <a:lstStyle>
            <a:lvl1pPr marL="0" marR="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sz="1800" b="0" i="0" baseline="0">
                <a:solidFill>
                  <a:srgbClr val="0084B9"/>
                </a:solidFill>
                <a:latin typeface="+mn-lt"/>
                <a:ea typeface="Proxima Nova Rg" charset="0"/>
                <a:cs typeface="Proxima Nova Rg" charset="0"/>
              </a:defRPr>
            </a:lvl1pPr>
            <a:lvl2pPr marL="609570" indent="0">
              <a:buNone/>
              <a:defRPr sz="1867"/>
            </a:lvl2pPr>
            <a:lvl3pPr marL="1219139" indent="0">
              <a:buNone/>
              <a:defRPr sz="1600"/>
            </a:lvl3pPr>
            <a:lvl4pPr marL="1828709" indent="0">
              <a:buNone/>
              <a:defRPr sz="1333"/>
            </a:lvl4pPr>
            <a:lvl5pPr marL="2438278" indent="0">
              <a:buNone/>
              <a:defRPr sz="1333"/>
            </a:lvl5pPr>
            <a:lvl6pPr marL="3047848" indent="0">
              <a:buNone/>
              <a:defRPr sz="1333"/>
            </a:lvl6pPr>
            <a:lvl7pPr marL="3657417" indent="0">
              <a:buNone/>
              <a:defRPr sz="1333"/>
            </a:lvl7pPr>
            <a:lvl8pPr marL="4266987" indent="0">
              <a:buNone/>
              <a:defRPr sz="1333"/>
            </a:lvl8pPr>
            <a:lvl9pPr marL="4876557" indent="0">
              <a:buNone/>
              <a:defRPr sz="1333"/>
            </a:lvl9pPr>
          </a:lstStyle>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 Text goes here Text goes here Text goes here Text goes here Text goes here Text goes here </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 </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lvl="0"/>
            <a:endParaRPr lang="en-US"/>
          </a:p>
        </p:txBody>
      </p:sp>
      <p:sp>
        <p:nvSpPr>
          <p:cNvPr id="17" name="Picture Placeholder 16"/>
          <p:cNvSpPr>
            <a:spLocks noGrp="1"/>
          </p:cNvSpPr>
          <p:nvPr>
            <p:ph type="pic" sz="quarter" idx="13" hasCustomPrompt="1"/>
          </p:nvPr>
        </p:nvSpPr>
        <p:spPr>
          <a:xfrm>
            <a:off x="241300" y="1517652"/>
            <a:ext cx="5816600" cy="4400548"/>
          </a:xfrm>
          <a:prstGeom prst="rect">
            <a:avLst/>
          </a:prstGeom>
        </p:spPr>
        <p:txBody>
          <a:bodyPr/>
          <a:lstStyle>
            <a:lvl1pPr>
              <a:defRPr sz="2400" b="0" i="0">
                <a:solidFill>
                  <a:srgbClr val="0084B9"/>
                </a:solidFill>
                <a:latin typeface="+mn-lt"/>
                <a:ea typeface="Proxima Nova Light" charset="0"/>
                <a:cs typeface="Proxima Nova Light" charset="0"/>
              </a:defRPr>
            </a:lvl1pPr>
          </a:lstStyle>
          <a:p>
            <a:r>
              <a:rPr lang="en-US"/>
              <a:t>Photo or image goes here, just drag item into this box or click on the icon</a:t>
            </a:r>
          </a:p>
        </p:txBody>
      </p:sp>
      <p:sp>
        <p:nvSpPr>
          <p:cNvPr id="8" name="Title 1"/>
          <p:cNvSpPr>
            <a:spLocks noGrp="1"/>
          </p:cNvSpPr>
          <p:nvPr>
            <p:ph type="title" hasCustomPrompt="1"/>
          </p:nvPr>
        </p:nvSpPr>
        <p:spPr>
          <a:xfrm>
            <a:off x="839788" y="365129"/>
            <a:ext cx="10515600" cy="714371"/>
          </a:xfrm>
          <a:prstGeom prst="rect">
            <a:avLst/>
          </a:prstGeom>
        </p:spPr>
        <p:txBody>
          <a:bodyPr/>
          <a:lstStyle>
            <a:lvl1pPr algn="ctr">
              <a:defRPr sz="3200" b="1" i="0">
                <a:solidFill>
                  <a:srgbClr val="6B3982"/>
                </a:solidFill>
                <a:latin typeface="+mj-lt"/>
                <a:ea typeface="Proxima Nova Semibold" charset="0"/>
                <a:cs typeface="Proxima Nova Semibold" charset="0"/>
              </a:defRPr>
            </a:lvl1pPr>
          </a:lstStyle>
          <a:p>
            <a:r>
              <a:rPr lang="en-US"/>
              <a:t>TITLE GOES HERE</a:t>
            </a:r>
          </a:p>
        </p:txBody>
      </p:sp>
      <p:sp>
        <p:nvSpPr>
          <p:cNvPr id="5" name="Slide Number Placeholder 3">
            <a:extLst>
              <a:ext uri="{FF2B5EF4-FFF2-40B4-BE49-F238E27FC236}">
                <a16:creationId xmlns:a16="http://schemas.microsoft.com/office/drawing/2014/main" id="{FDD0843F-BE1A-8841-BF16-F912813A252A}"/>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349123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3">
    <p:spTree>
      <p:nvGrpSpPr>
        <p:cNvPr id="1" name=""/>
        <p:cNvGrpSpPr/>
        <p:nvPr/>
      </p:nvGrpSpPr>
      <p:grpSpPr>
        <a:xfrm>
          <a:off x="0" y="0"/>
          <a:ext cx="0" cy="0"/>
          <a:chOff x="0" y="0"/>
          <a:chExt cx="0" cy="0"/>
        </a:xfrm>
      </p:grpSpPr>
      <p:sp>
        <p:nvSpPr>
          <p:cNvPr id="4" name="Text Placeholder 3"/>
          <p:cNvSpPr>
            <a:spLocks noGrp="1"/>
          </p:cNvSpPr>
          <p:nvPr>
            <p:ph type="body" sz="half" idx="2" hasCustomPrompt="1"/>
          </p:nvPr>
        </p:nvSpPr>
        <p:spPr>
          <a:xfrm>
            <a:off x="241300" y="1438485"/>
            <a:ext cx="5597525" cy="4558882"/>
          </a:xfrm>
          <a:prstGeom prst="rect">
            <a:avLst/>
          </a:prstGeom>
        </p:spPr>
        <p:txBody>
          <a:bodyPr/>
          <a:lstStyle>
            <a:lvl1pPr marL="0" marR="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sz="1800" b="0" i="0" baseline="0">
                <a:solidFill>
                  <a:srgbClr val="0084B9"/>
                </a:solidFill>
                <a:latin typeface="+mn-lt"/>
                <a:ea typeface="Proxima Nova Rg" charset="0"/>
                <a:cs typeface="Proxima Nova Rg" charset="0"/>
              </a:defRPr>
            </a:lvl1pPr>
            <a:lvl2pPr marL="609570" indent="0">
              <a:buNone/>
              <a:defRPr sz="1867"/>
            </a:lvl2pPr>
            <a:lvl3pPr marL="1219139" indent="0">
              <a:buNone/>
              <a:defRPr sz="1600"/>
            </a:lvl3pPr>
            <a:lvl4pPr marL="1828709" indent="0">
              <a:buNone/>
              <a:defRPr sz="1333"/>
            </a:lvl4pPr>
            <a:lvl5pPr marL="2438278" indent="0">
              <a:buNone/>
              <a:defRPr sz="1333"/>
            </a:lvl5pPr>
            <a:lvl6pPr marL="3047848" indent="0">
              <a:buNone/>
              <a:defRPr sz="1333"/>
            </a:lvl6pPr>
            <a:lvl7pPr marL="3657417" indent="0">
              <a:buNone/>
              <a:defRPr sz="1333"/>
            </a:lvl7pPr>
            <a:lvl8pPr marL="4266987" indent="0">
              <a:buNone/>
              <a:defRPr sz="1333"/>
            </a:lvl8pPr>
            <a:lvl9pPr marL="4876557" indent="0">
              <a:buNone/>
              <a:defRPr sz="1333"/>
            </a:lvl9pPr>
          </a:lstStyle>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 Text goes here Text goes here Text goes here Text goes here Text goes here Text goes here </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 </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r>
              <a:rPr lang="en-US"/>
              <a:t>Text goes here Text goes here Text goes here Text goes here Text goes here Text goes here Text goes here</a:t>
            </a:r>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marL="0" marR="0" lvl="0" indent="0" algn="l" defTabSz="1219139" rtl="0" eaLnBrk="1" fontAlgn="auto" latinLnBrk="0" hangingPunct="1">
              <a:lnSpc>
                <a:spcPct val="90000"/>
              </a:lnSpc>
              <a:spcBef>
                <a:spcPts val="1333"/>
              </a:spcBef>
              <a:spcAft>
                <a:spcPts val="0"/>
              </a:spcAft>
              <a:buClrTx/>
              <a:buSzTx/>
              <a:buFont typeface="Arial" panose="020B0604020202020204" pitchFamily="34" charset="0"/>
              <a:buNone/>
              <a:tabLst/>
              <a:defRPr/>
            </a:pPr>
            <a:endParaRPr lang="en-US"/>
          </a:p>
          <a:p>
            <a:pPr lvl="0"/>
            <a:endParaRPr lang="en-US"/>
          </a:p>
        </p:txBody>
      </p:sp>
      <p:sp>
        <p:nvSpPr>
          <p:cNvPr id="17" name="Picture Placeholder 16"/>
          <p:cNvSpPr>
            <a:spLocks noGrp="1"/>
          </p:cNvSpPr>
          <p:nvPr>
            <p:ph type="pic" sz="quarter" idx="13" hasCustomPrompt="1"/>
          </p:nvPr>
        </p:nvSpPr>
        <p:spPr>
          <a:xfrm>
            <a:off x="5994400" y="1438485"/>
            <a:ext cx="5816600" cy="4558882"/>
          </a:xfrm>
          <a:prstGeom prst="rect">
            <a:avLst/>
          </a:prstGeom>
        </p:spPr>
        <p:txBody>
          <a:bodyPr/>
          <a:lstStyle>
            <a:lvl1pPr>
              <a:defRPr sz="2400" b="0" i="0">
                <a:solidFill>
                  <a:srgbClr val="0084B9"/>
                </a:solidFill>
                <a:latin typeface="+mn-lt"/>
                <a:ea typeface="Proxima Nova Light" charset="0"/>
                <a:cs typeface="Proxima Nova Light" charset="0"/>
              </a:defRPr>
            </a:lvl1pPr>
          </a:lstStyle>
          <a:p>
            <a:r>
              <a:rPr lang="en-US"/>
              <a:t>Photo or image goes here, just drag item into this box or click on the icon</a:t>
            </a:r>
          </a:p>
        </p:txBody>
      </p:sp>
      <p:sp>
        <p:nvSpPr>
          <p:cNvPr id="8" name="Title 1"/>
          <p:cNvSpPr>
            <a:spLocks noGrp="1"/>
          </p:cNvSpPr>
          <p:nvPr>
            <p:ph type="title" hasCustomPrompt="1"/>
          </p:nvPr>
        </p:nvSpPr>
        <p:spPr>
          <a:xfrm>
            <a:off x="839788" y="365129"/>
            <a:ext cx="10515600" cy="714371"/>
          </a:xfrm>
          <a:prstGeom prst="rect">
            <a:avLst/>
          </a:prstGeom>
        </p:spPr>
        <p:txBody>
          <a:bodyPr/>
          <a:lstStyle>
            <a:lvl1pPr algn="ctr">
              <a:defRPr sz="3200" b="1" i="0">
                <a:solidFill>
                  <a:srgbClr val="6B3982"/>
                </a:solidFill>
                <a:latin typeface="+mj-lt"/>
                <a:ea typeface="Proxima Nova Semibold" charset="0"/>
                <a:cs typeface="Proxima Nova Semibold" charset="0"/>
              </a:defRPr>
            </a:lvl1pPr>
          </a:lstStyle>
          <a:p>
            <a:r>
              <a:rPr lang="en-US"/>
              <a:t>TITLE GOES HERE</a:t>
            </a:r>
          </a:p>
        </p:txBody>
      </p:sp>
      <p:sp>
        <p:nvSpPr>
          <p:cNvPr id="5" name="Slide Number Placeholder 3">
            <a:extLst>
              <a:ext uri="{FF2B5EF4-FFF2-40B4-BE49-F238E27FC236}">
                <a16:creationId xmlns:a16="http://schemas.microsoft.com/office/drawing/2014/main" id="{718275DC-DAC0-BC46-92CA-B3853E2D56EF}"/>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20024617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 Pictures side by side">
    <p:spTree>
      <p:nvGrpSpPr>
        <p:cNvPr id="1" name=""/>
        <p:cNvGrpSpPr/>
        <p:nvPr/>
      </p:nvGrpSpPr>
      <p:grpSpPr>
        <a:xfrm>
          <a:off x="0" y="0"/>
          <a:ext cx="0" cy="0"/>
          <a:chOff x="0" y="0"/>
          <a:chExt cx="0" cy="0"/>
        </a:xfrm>
      </p:grpSpPr>
      <p:sp>
        <p:nvSpPr>
          <p:cNvPr id="17" name="Picture Placeholder 16"/>
          <p:cNvSpPr>
            <a:spLocks noGrp="1"/>
          </p:cNvSpPr>
          <p:nvPr>
            <p:ph type="pic" sz="quarter" idx="13" hasCustomPrompt="1"/>
          </p:nvPr>
        </p:nvSpPr>
        <p:spPr>
          <a:xfrm>
            <a:off x="190500" y="1517652"/>
            <a:ext cx="5816600" cy="4400548"/>
          </a:xfrm>
          <a:prstGeom prst="rect">
            <a:avLst/>
          </a:prstGeom>
        </p:spPr>
        <p:txBody>
          <a:bodyPr/>
          <a:lstStyle>
            <a:lvl1pPr>
              <a:defRPr sz="2400" b="0" i="0">
                <a:solidFill>
                  <a:srgbClr val="0084B9"/>
                </a:solidFill>
                <a:latin typeface="+mn-lt"/>
                <a:ea typeface="Proxima Nova Light" charset="0"/>
                <a:cs typeface="Proxima Nova Light" charset="0"/>
              </a:defRPr>
            </a:lvl1pPr>
          </a:lstStyle>
          <a:p>
            <a:r>
              <a:rPr lang="en-US"/>
              <a:t>Photo or image goes here, just drag item into this box or click on the icon</a:t>
            </a:r>
          </a:p>
        </p:txBody>
      </p:sp>
      <p:sp>
        <p:nvSpPr>
          <p:cNvPr id="8" name="Title 1"/>
          <p:cNvSpPr>
            <a:spLocks noGrp="1"/>
          </p:cNvSpPr>
          <p:nvPr>
            <p:ph type="title" hasCustomPrompt="1"/>
          </p:nvPr>
        </p:nvSpPr>
        <p:spPr>
          <a:xfrm>
            <a:off x="839788" y="365129"/>
            <a:ext cx="10515600" cy="714371"/>
          </a:xfrm>
          <a:prstGeom prst="rect">
            <a:avLst/>
          </a:prstGeom>
        </p:spPr>
        <p:txBody>
          <a:bodyPr/>
          <a:lstStyle>
            <a:lvl1pPr algn="ctr">
              <a:defRPr sz="3200" b="1" i="0">
                <a:solidFill>
                  <a:srgbClr val="6B3982"/>
                </a:solidFill>
                <a:latin typeface="+mj-lt"/>
                <a:ea typeface="Proxima Nova Semibold" charset="0"/>
                <a:cs typeface="Proxima Nova Semibold" charset="0"/>
              </a:defRPr>
            </a:lvl1pPr>
          </a:lstStyle>
          <a:p>
            <a:r>
              <a:rPr lang="en-US"/>
              <a:t>TITLE GOES HERE</a:t>
            </a:r>
          </a:p>
        </p:txBody>
      </p:sp>
      <p:sp>
        <p:nvSpPr>
          <p:cNvPr id="9" name="Picture Placeholder 16"/>
          <p:cNvSpPr>
            <a:spLocks noGrp="1"/>
          </p:cNvSpPr>
          <p:nvPr>
            <p:ph type="pic" sz="quarter" idx="14" hasCustomPrompt="1"/>
          </p:nvPr>
        </p:nvSpPr>
        <p:spPr>
          <a:xfrm>
            <a:off x="6184900" y="1517652"/>
            <a:ext cx="5816600" cy="4400548"/>
          </a:xfrm>
          <a:prstGeom prst="rect">
            <a:avLst/>
          </a:prstGeom>
        </p:spPr>
        <p:txBody>
          <a:bodyPr/>
          <a:lstStyle>
            <a:lvl1pPr>
              <a:defRPr sz="2400" b="0" i="0">
                <a:solidFill>
                  <a:srgbClr val="0084B9"/>
                </a:solidFill>
                <a:latin typeface="+mn-lt"/>
                <a:ea typeface="Proxima Nova Light" charset="0"/>
                <a:cs typeface="Proxima Nova Light" charset="0"/>
              </a:defRPr>
            </a:lvl1pPr>
          </a:lstStyle>
          <a:p>
            <a:r>
              <a:rPr lang="en-US"/>
              <a:t>Photo or image goes here, just drag item into this box or click on the icon</a:t>
            </a:r>
          </a:p>
        </p:txBody>
      </p:sp>
      <p:sp>
        <p:nvSpPr>
          <p:cNvPr id="5" name="Slide Number Placeholder 3">
            <a:extLst>
              <a:ext uri="{FF2B5EF4-FFF2-40B4-BE49-F238E27FC236}">
                <a16:creationId xmlns:a16="http://schemas.microsoft.com/office/drawing/2014/main" id="{A733F4D4-9D00-B84F-8D99-03D174821EE8}"/>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1238825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icture with Caption 4">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1851" y="376245"/>
            <a:ext cx="10515600" cy="688968"/>
          </a:xfrm>
          <a:prstGeom prst="rect">
            <a:avLst/>
          </a:prstGeom>
        </p:spPr>
        <p:txBody>
          <a:bodyPr anchor="b"/>
          <a:lstStyle>
            <a:lvl1pPr algn="ctr">
              <a:defRPr sz="3200" b="1" i="0" baseline="0">
                <a:solidFill>
                  <a:srgbClr val="6B3982"/>
                </a:solidFill>
                <a:latin typeface="+mj-lt"/>
                <a:ea typeface="Proxima Nova Semibold" charset="0"/>
                <a:cs typeface="Proxima Nova Semibold" charset="0"/>
              </a:defRPr>
            </a:lvl1pPr>
          </a:lstStyle>
          <a:p>
            <a:r>
              <a:rPr lang="en-US"/>
              <a:t>TITLE GOES HERE</a:t>
            </a:r>
          </a:p>
        </p:txBody>
      </p:sp>
      <p:sp>
        <p:nvSpPr>
          <p:cNvPr id="3" name="Text Placeholder 2"/>
          <p:cNvSpPr>
            <a:spLocks noGrp="1"/>
          </p:cNvSpPr>
          <p:nvPr>
            <p:ph type="body" idx="1" hasCustomPrompt="1"/>
          </p:nvPr>
        </p:nvSpPr>
        <p:spPr>
          <a:xfrm>
            <a:off x="831851" y="1084265"/>
            <a:ext cx="10515600" cy="579435"/>
          </a:xfrm>
          <a:prstGeom prst="rect">
            <a:avLst/>
          </a:prstGeom>
        </p:spPr>
        <p:txBody>
          <a:bodyPr/>
          <a:lstStyle>
            <a:lvl1pPr marL="0" indent="0" algn="ctr">
              <a:buNone/>
              <a:defRPr sz="2800" b="0" i="0">
                <a:solidFill>
                  <a:srgbClr val="0084B9"/>
                </a:solidFill>
                <a:latin typeface="+mj-lt"/>
                <a:ea typeface="Proxima Nova Medium" charset="0"/>
                <a:cs typeface="Proxima Nova Medium" charset="0"/>
              </a:defRPr>
            </a:lvl1pPr>
            <a:lvl2pPr marL="609570" indent="0">
              <a:buNone/>
              <a:defRPr sz="2667">
                <a:solidFill>
                  <a:schemeClr val="tx1">
                    <a:tint val="75000"/>
                  </a:schemeClr>
                </a:solidFill>
              </a:defRPr>
            </a:lvl2pPr>
            <a:lvl3pPr marL="1219139" indent="0">
              <a:buNone/>
              <a:defRPr sz="2400">
                <a:solidFill>
                  <a:schemeClr val="tx1">
                    <a:tint val="75000"/>
                  </a:schemeClr>
                </a:solidFill>
              </a:defRPr>
            </a:lvl3pPr>
            <a:lvl4pPr marL="1828709" indent="0">
              <a:buNone/>
              <a:defRPr sz="2133">
                <a:solidFill>
                  <a:schemeClr val="tx1">
                    <a:tint val="75000"/>
                  </a:schemeClr>
                </a:solidFill>
              </a:defRPr>
            </a:lvl4pPr>
            <a:lvl5pPr marL="2438278" indent="0">
              <a:buNone/>
              <a:defRPr sz="2133">
                <a:solidFill>
                  <a:schemeClr val="tx1">
                    <a:tint val="75000"/>
                  </a:schemeClr>
                </a:solidFill>
              </a:defRPr>
            </a:lvl5pPr>
            <a:lvl6pPr marL="3047848" indent="0">
              <a:buNone/>
              <a:defRPr sz="2133">
                <a:solidFill>
                  <a:schemeClr val="tx1">
                    <a:tint val="75000"/>
                  </a:schemeClr>
                </a:solidFill>
              </a:defRPr>
            </a:lvl6pPr>
            <a:lvl7pPr marL="3657417" indent="0">
              <a:buNone/>
              <a:defRPr sz="2133">
                <a:solidFill>
                  <a:schemeClr val="tx1">
                    <a:tint val="75000"/>
                  </a:schemeClr>
                </a:solidFill>
              </a:defRPr>
            </a:lvl7pPr>
            <a:lvl8pPr marL="4266987" indent="0">
              <a:buNone/>
              <a:defRPr sz="2133">
                <a:solidFill>
                  <a:schemeClr val="tx1">
                    <a:tint val="75000"/>
                  </a:schemeClr>
                </a:solidFill>
              </a:defRPr>
            </a:lvl8pPr>
            <a:lvl9pPr marL="4876557" indent="0">
              <a:buNone/>
              <a:defRPr sz="2133">
                <a:solidFill>
                  <a:schemeClr val="tx1">
                    <a:tint val="75000"/>
                  </a:schemeClr>
                </a:solidFill>
              </a:defRPr>
            </a:lvl9pPr>
          </a:lstStyle>
          <a:p>
            <a:pPr lvl="0"/>
            <a:r>
              <a:rPr lang="en-US"/>
              <a:t>Subtitle Goes Here</a:t>
            </a:r>
          </a:p>
        </p:txBody>
      </p:sp>
      <p:sp>
        <p:nvSpPr>
          <p:cNvPr id="8" name="Picture Placeholder 7"/>
          <p:cNvSpPr>
            <a:spLocks noGrp="1"/>
          </p:cNvSpPr>
          <p:nvPr>
            <p:ph type="pic" sz="quarter" idx="13" hasCustomPrompt="1"/>
          </p:nvPr>
        </p:nvSpPr>
        <p:spPr>
          <a:xfrm>
            <a:off x="831850" y="3429000"/>
            <a:ext cx="10515600" cy="2527300"/>
          </a:xfrm>
          <a:prstGeom prst="rect">
            <a:avLst/>
          </a:prstGeom>
        </p:spPr>
        <p:txBody>
          <a:bodyPr/>
          <a:lstStyle>
            <a:lvl1pPr>
              <a:defRPr sz="2400" b="0" i="0" baseline="0">
                <a:solidFill>
                  <a:srgbClr val="0084B9"/>
                </a:solidFill>
                <a:latin typeface="+mn-lt"/>
                <a:ea typeface="Proxima Nova Rg" charset="0"/>
                <a:cs typeface="Proxima Nova Rg" charset="0"/>
              </a:defRPr>
            </a:lvl1pPr>
          </a:lstStyle>
          <a:p>
            <a:r>
              <a:rPr lang="en-US"/>
              <a:t>Photo or image goes here. Drag item into this box or click on the icon.</a:t>
            </a:r>
          </a:p>
        </p:txBody>
      </p:sp>
      <p:sp>
        <p:nvSpPr>
          <p:cNvPr id="10" name="Text Placeholder 9"/>
          <p:cNvSpPr>
            <a:spLocks noGrp="1"/>
          </p:cNvSpPr>
          <p:nvPr>
            <p:ph type="body" sz="quarter" idx="14" hasCustomPrompt="1"/>
          </p:nvPr>
        </p:nvSpPr>
        <p:spPr>
          <a:xfrm>
            <a:off x="838200" y="1765300"/>
            <a:ext cx="10509250" cy="1562100"/>
          </a:xfrm>
          <a:prstGeom prst="rect">
            <a:avLst/>
          </a:prstGeom>
        </p:spPr>
        <p:txBody>
          <a:bodyPr/>
          <a:lstStyle>
            <a:lvl1pPr>
              <a:defRPr sz="1800" b="0" i="0">
                <a:solidFill>
                  <a:srgbClr val="0084B9"/>
                </a:solidFill>
                <a:latin typeface="+mn-lt"/>
                <a:ea typeface="Proxima Nova Rg" charset="0"/>
                <a:cs typeface="Proxima Nova Rg" charset="0"/>
              </a:defRPr>
            </a:lvl1pPr>
            <a:lvl2pPr>
              <a:defRPr sz="2400" b="0" i="0">
                <a:solidFill>
                  <a:srgbClr val="0084B9"/>
                </a:solidFill>
                <a:latin typeface="Proxima Nova Rg" charset="0"/>
                <a:ea typeface="Proxima Nova Rg" charset="0"/>
                <a:cs typeface="Proxima Nova Rg" charset="0"/>
              </a:defRPr>
            </a:lvl2pPr>
            <a:lvl3pPr>
              <a:defRPr sz="2400" b="0" i="0">
                <a:solidFill>
                  <a:srgbClr val="0084B9"/>
                </a:solidFill>
                <a:latin typeface="Proxima Nova Rg" charset="0"/>
                <a:ea typeface="Proxima Nova Rg" charset="0"/>
                <a:cs typeface="Proxima Nova Rg" charset="0"/>
              </a:defRPr>
            </a:lvl3pPr>
            <a:lvl4pPr>
              <a:defRPr sz="2400" b="0" i="0">
                <a:solidFill>
                  <a:srgbClr val="0084B9"/>
                </a:solidFill>
                <a:latin typeface="Proxima Nova Rg" charset="0"/>
                <a:ea typeface="Proxima Nova Rg" charset="0"/>
                <a:cs typeface="Proxima Nova Rg" charset="0"/>
              </a:defRPr>
            </a:lvl4pPr>
            <a:lvl5pPr>
              <a:defRPr sz="2400" b="0" i="0">
                <a:solidFill>
                  <a:srgbClr val="0084B9"/>
                </a:solidFill>
                <a:latin typeface="Proxima Nova Rg" charset="0"/>
                <a:ea typeface="Proxima Nova Rg" charset="0"/>
                <a:cs typeface="Proxima Nova Rg" charset="0"/>
              </a:defRPr>
            </a:lvl5pPr>
          </a:lstStyle>
          <a:p>
            <a:pPr lvl="0"/>
            <a:r>
              <a:rPr lang="en-US"/>
              <a:t>Text goes here</a:t>
            </a:r>
          </a:p>
        </p:txBody>
      </p:sp>
      <p:sp>
        <p:nvSpPr>
          <p:cNvPr id="6" name="Slide Number Placeholder 3">
            <a:extLst>
              <a:ext uri="{FF2B5EF4-FFF2-40B4-BE49-F238E27FC236}">
                <a16:creationId xmlns:a16="http://schemas.microsoft.com/office/drawing/2014/main" id="{A4F5BA18-CEE9-6B4A-8456-009C21F27ECD}"/>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20973611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14400" y="1473201"/>
            <a:ext cx="10363200" cy="1269999"/>
          </a:xfrm>
          <a:prstGeom prst="rect">
            <a:avLst/>
          </a:prstGeom>
        </p:spPr>
        <p:txBody>
          <a:bodyPr anchor="b"/>
          <a:lstStyle>
            <a:lvl1pPr algn="ctr">
              <a:defRPr sz="4800" b="1" i="0" baseline="0">
                <a:solidFill>
                  <a:srgbClr val="6B3982"/>
                </a:solidFill>
                <a:latin typeface="+mj-lt"/>
                <a:ea typeface="Proxima Nova Semibold" charset="0"/>
                <a:cs typeface="Proxima Nova Semibold" charset="0"/>
              </a:defRPr>
            </a:lvl1pPr>
          </a:lstStyle>
          <a:p>
            <a:r>
              <a:rPr lang="en-US"/>
              <a:t>Thank You!</a:t>
            </a:r>
          </a:p>
        </p:txBody>
      </p:sp>
      <p:pic>
        <p:nvPicPr>
          <p:cNvPr id="11" name="Picture 10"/>
          <p:cNvPicPr>
            <a:picLocks noChangeAspect="1"/>
          </p:cNvPicPr>
          <p:nvPr userDrawn="1"/>
        </p:nvPicPr>
        <p:blipFill>
          <a:blip r:embed="rId2"/>
          <a:stretch>
            <a:fillRect/>
          </a:stretch>
        </p:blipFill>
        <p:spPr>
          <a:xfrm>
            <a:off x="4806469" y="4543199"/>
            <a:ext cx="2581895" cy="793395"/>
          </a:xfrm>
          <a:prstGeom prst="rect">
            <a:avLst/>
          </a:prstGeom>
        </p:spPr>
      </p:pic>
    </p:spTree>
    <p:extLst>
      <p:ext uri="{BB962C8B-B14F-4D97-AF65-F5344CB8AC3E}">
        <p14:creationId xmlns:p14="http://schemas.microsoft.com/office/powerpoint/2010/main" val="2266243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9"/>
            <a:ext cx="10515600" cy="1325563"/>
          </a:xfrm>
          <a:prstGeom prst="rect">
            <a:avLst/>
          </a:prstGeom>
        </p:spPr>
        <p:txBody>
          <a:bodyPr/>
          <a:lstStyle>
            <a:lvl1pPr algn="ctr">
              <a:defRPr sz="2800" b="1" i="0">
                <a:solidFill>
                  <a:srgbClr val="6B3982"/>
                </a:solidFill>
                <a:latin typeface="+mj-lt"/>
                <a:ea typeface="Proxima Nova Semibold" charset="0"/>
                <a:cs typeface="Proxima Nova Semibold" charset="0"/>
              </a:defRPr>
            </a:lvl1pPr>
          </a:lstStyle>
          <a:p>
            <a:r>
              <a:rPr lang="en-US"/>
              <a:t>Click to edit Master title style</a:t>
            </a:r>
          </a:p>
        </p:txBody>
      </p:sp>
      <p:sp>
        <p:nvSpPr>
          <p:cNvPr id="3" name="Vertical Text Placeholder 2"/>
          <p:cNvSpPr>
            <a:spLocks noGrp="1"/>
          </p:cNvSpPr>
          <p:nvPr>
            <p:ph type="body" orient="vert" idx="1"/>
          </p:nvPr>
        </p:nvSpPr>
        <p:spPr>
          <a:xfrm>
            <a:off x="838200" y="1825625"/>
            <a:ext cx="10515600" cy="4351339"/>
          </a:xfrm>
          <a:prstGeom prst="rect">
            <a:avLst/>
          </a:prstGeom>
        </p:spPr>
        <p:txBody>
          <a:bodyPr vert="eaVert"/>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58543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9"/>
            <a:ext cx="2628900" cy="5811839"/>
          </a:xfrm>
          <a:prstGeom prst="rect">
            <a:avLst/>
          </a:prstGeom>
        </p:spPr>
        <p:txBody>
          <a:bodyPr vert="eaVert"/>
          <a:lstStyle>
            <a:lvl1pPr algn="ctr">
              <a:defRPr sz="3200" b="1" i="0">
                <a:solidFill>
                  <a:srgbClr val="6B3982"/>
                </a:solidFill>
                <a:latin typeface="+mj-lt"/>
                <a:ea typeface="Proxima Nova Semibold" charset="0"/>
                <a:cs typeface="Proxima Nova Semibold" charset="0"/>
              </a:defRPr>
            </a:lvl1pPr>
          </a:lstStyle>
          <a:p>
            <a:r>
              <a:rPr lang="en-US"/>
              <a:t>Click to edit Master title style</a:t>
            </a:r>
          </a:p>
        </p:txBody>
      </p:sp>
      <p:sp>
        <p:nvSpPr>
          <p:cNvPr id="3" name="Vertical Text Placeholder 2"/>
          <p:cNvSpPr>
            <a:spLocks noGrp="1"/>
          </p:cNvSpPr>
          <p:nvPr>
            <p:ph type="body" orient="vert" idx="1"/>
          </p:nvPr>
        </p:nvSpPr>
        <p:spPr>
          <a:xfrm>
            <a:off x="838207" y="365129"/>
            <a:ext cx="7734300" cy="5811839"/>
          </a:xfrm>
          <a:prstGeom prst="rect">
            <a:avLst/>
          </a:prstGeom>
        </p:spPr>
        <p:txBody>
          <a:bodyPr vert="eaVert"/>
          <a:lstStyle>
            <a:lvl1pPr>
              <a:defRPr sz="2800" b="0" i="0">
                <a:solidFill>
                  <a:srgbClr val="0084B9"/>
                </a:solidFill>
                <a:latin typeface="+mn-lt"/>
                <a:ea typeface="Proxima Nova Rg" charset="0"/>
                <a:cs typeface="Proxima Nova Rg" charset="0"/>
              </a:defRPr>
            </a:lvl1pPr>
            <a:lvl2pPr>
              <a:defRPr sz="2400" b="0" i="0">
                <a:solidFill>
                  <a:srgbClr val="0084B9"/>
                </a:solidFill>
                <a:latin typeface="+mn-lt"/>
                <a:ea typeface="Proxima Nova Rg" charset="0"/>
                <a:cs typeface="Proxima Nova Rg" charset="0"/>
              </a:defRPr>
            </a:lvl2pPr>
            <a:lvl3pPr>
              <a:defRPr sz="2000" b="0" i="0">
                <a:solidFill>
                  <a:srgbClr val="0084B9"/>
                </a:solidFill>
                <a:latin typeface="+mn-lt"/>
                <a:ea typeface="Proxima Nova Rg" charset="0"/>
                <a:cs typeface="Proxima Nova Rg" charset="0"/>
              </a:defRPr>
            </a:lvl3pPr>
            <a:lvl4pPr>
              <a:defRPr sz="1800" b="0" i="0">
                <a:solidFill>
                  <a:srgbClr val="0084B9"/>
                </a:solidFill>
                <a:latin typeface="+mn-lt"/>
                <a:ea typeface="Proxima Nova Rg" charset="0"/>
                <a:cs typeface="Proxima Nova Rg" charset="0"/>
              </a:defRPr>
            </a:lvl4pPr>
            <a:lvl5pPr>
              <a:defRPr sz="1600" b="0" i="0">
                <a:solidFill>
                  <a:srgbClr val="0084B9"/>
                </a:solidFill>
                <a:latin typeface="+mn-lt"/>
                <a:ea typeface="Proxima Nova Rg" charset="0"/>
                <a:cs typeface="Proxima Nova Rg"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54877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16"/>
          <a:stretch>
            <a:fillRect/>
          </a:stretch>
        </p:blipFill>
        <p:spPr>
          <a:xfrm>
            <a:off x="0" y="6256028"/>
            <a:ext cx="12192000" cy="609600"/>
          </a:xfrm>
          <a:prstGeom prst="rect">
            <a:avLst/>
          </a:prstGeom>
        </p:spPr>
      </p:pic>
      <p:pic>
        <p:nvPicPr>
          <p:cNvPr id="3" name="Picture 2"/>
          <p:cNvPicPr>
            <a:picLocks noChangeAspect="1"/>
          </p:cNvPicPr>
          <p:nvPr userDrawn="1"/>
        </p:nvPicPr>
        <p:blipFill>
          <a:blip r:embed="rId17"/>
          <a:stretch>
            <a:fillRect/>
          </a:stretch>
        </p:blipFill>
        <p:spPr>
          <a:xfrm>
            <a:off x="-1" y="195"/>
            <a:ext cx="12192001" cy="228600"/>
          </a:xfrm>
          <a:prstGeom prst="rect">
            <a:avLst/>
          </a:prstGeom>
        </p:spPr>
      </p:pic>
      <p:sp>
        <p:nvSpPr>
          <p:cNvPr id="5" name="Slide Number Placeholder 3">
            <a:extLst>
              <a:ext uri="{FF2B5EF4-FFF2-40B4-BE49-F238E27FC236}">
                <a16:creationId xmlns:a16="http://schemas.microsoft.com/office/drawing/2014/main" id="{50DECC6A-8591-E044-B041-11B9CF3265D3}"/>
              </a:ext>
            </a:extLst>
          </p:cNvPr>
          <p:cNvSpPr>
            <a:spLocks noGrp="1"/>
          </p:cNvSpPr>
          <p:nvPr>
            <p:ph type="sldNum" sz="quarter" idx="4"/>
          </p:nvPr>
        </p:nvSpPr>
        <p:spPr>
          <a:xfrm>
            <a:off x="165672" y="6559274"/>
            <a:ext cx="1100528" cy="282683"/>
          </a:xfrm>
          <a:prstGeom prst="rect">
            <a:avLst/>
          </a:prstGeom>
        </p:spPr>
        <p:txBody>
          <a:bodyPr/>
          <a:lstStyle>
            <a:lvl1pPr>
              <a:defRPr sz="1400"/>
            </a:lvl1pPr>
          </a:lstStyle>
          <a:p>
            <a:fld id="{C5A57656-4955-2942-82CA-9137431A9951}" type="slidenum">
              <a:rPr lang="en-US" smtClean="0">
                <a:solidFill>
                  <a:schemeClr val="accent2">
                    <a:lumMod val="20000"/>
                    <a:lumOff val="80000"/>
                  </a:schemeClr>
                </a:solidFill>
              </a:rPr>
              <a:pPr/>
              <a:t>‹#›</a:t>
            </a:fld>
            <a:endParaRPr lang="en-US">
              <a:solidFill>
                <a:schemeClr val="accent2">
                  <a:lumMod val="20000"/>
                  <a:lumOff val="80000"/>
                </a:schemeClr>
              </a:solidFill>
            </a:endParaRPr>
          </a:p>
        </p:txBody>
      </p:sp>
    </p:spTree>
    <p:extLst>
      <p:ext uri="{BB962C8B-B14F-4D97-AF65-F5344CB8AC3E}">
        <p14:creationId xmlns:p14="http://schemas.microsoft.com/office/powerpoint/2010/main" val="2116781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defTabSz="1219139" rtl="0" eaLnBrk="1" latinLnBrk="0" hangingPunct="1">
        <a:lnSpc>
          <a:spcPct val="90000"/>
        </a:lnSpc>
        <a:spcBef>
          <a:spcPct val="0"/>
        </a:spcBef>
        <a:buNone/>
        <a:defRPr sz="5867" kern="1200">
          <a:solidFill>
            <a:schemeClr val="tx1"/>
          </a:solidFill>
          <a:latin typeface="+mj-lt"/>
          <a:ea typeface="+mj-ea"/>
          <a:cs typeface="+mj-cs"/>
        </a:defRPr>
      </a:lvl1pPr>
    </p:titleStyle>
    <p:bodyStyle>
      <a:lvl1pPr marL="304784" indent="-304784" algn="l" defTabSz="1219139" rtl="0" eaLnBrk="1" latinLnBrk="0" hangingPunct="1">
        <a:lnSpc>
          <a:spcPct val="90000"/>
        </a:lnSpc>
        <a:spcBef>
          <a:spcPts val="1333"/>
        </a:spcBef>
        <a:buFont typeface="Arial" panose="020B0604020202020204" pitchFamily="34" charset="0"/>
        <a:buChar char="•"/>
        <a:defRPr sz="3733" kern="1200">
          <a:solidFill>
            <a:schemeClr val="tx1"/>
          </a:solidFill>
          <a:latin typeface="+mn-lt"/>
          <a:ea typeface="+mn-ea"/>
          <a:cs typeface="+mn-cs"/>
        </a:defRPr>
      </a:lvl1pPr>
      <a:lvl2pPr marL="914354" indent="-304784" algn="l" defTabSz="1219139" rtl="0" eaLnBrk="1" latinLnBrk="0" hangingPunct="1">
        <a:lnSpc>
          <a:spcPct val="90000"/>
        </a:lnSpc>
        <a:spcBef>
          <a:spcPts val="667"/>
        </a:spcBef>
        <a:buFont typeface="Arial" panose="020B0604020202020204" pitchFamily="34" charset="0"/>
        <a:buChar char="•"/>
        <a:defRPr sz="3200" kern="1200">
          <a:solidFill>
            <a:schemeClr val="tx1"/>
          </a:solidFill>
          <a:latin typeface="+mn-lt"/>
          <a:ea typeface="+mn-ea"/>
          <a:cs typeface="+mn-cs"/>
        </a:defRPr>
      </a:lvl2pPr>
      <a:lvl3pPr marL="1523923" indent="-304784" algn="l" defTabSz="1219139" rtl="0" eaLnBrk="1" latinLnBrk="0" hangingPunct="1">
        <a:lnSpc>
          <a:spcPct val="90000"/>
        </a:lnSpc>
        <a:spcBef>
          <a:spcPts val="667"/>
        </a:spcBef>
        <a:buFont typeface="Arial" panose="020B0604020202020204" pitchFamily="34" charset="0"/>
        <a:buChar char="•"/>
        <a:defRPr sz="2667" kern="1200">
          <a:solidFill>
            <a:schemeClr val="tx1"/>
          </a:solidFill>
          <a:latin typeface="+mn-lt"/>
          <a:ea typeface="+mn-ea"/>
          <a:cs typeface="+mn-cs"/>
        </a:defRPr>
      </a:lvl3pPr>
      <a:lvl4pPr marL="2133493" indent="-304784" algn="l" defTabSz="1219139"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4pPr>
      <a:lvl5pPr marL="2743063" indent="-304784" algn="l" defTabSz="1219139"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5pPr>
      <a:lvl6pPr marL="3352632" indent="-304784" algn="l" defTabSz="1219139"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202" indent="-304784" algn="l" defTabSz="1219139"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771" indent="-304784" algn="l" defTabSz="1219139"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341" indent="-304784" algn="l" defTabSz="1219139"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7.jp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ontariomd.ca/pages/covaxon-training-for-primary-care-practices.aspx" TargetMode="External"/><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mailto:support@ontariomd.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C8F3C-DC53-4EE9-BDA9-E1F9280322E7}"/>
              </a:ext>
            </a:extLst>
          </p:cNvPr>
          <p:cNvSpPr>
            <a:spLocks noGrp="1"/>
          </p:cNvSpPr>
          <p:nvPr>
            <p:ph type="ctrTitle"/>
          </p:nvPr>
        </p:nvSpPr>
        <p:spPr>
          <a:xfrm>
            <a:off x="914400" y="1189893"/>
            <a:ext cx="10363200" cy="724381"/>
          </a:xfrm>
        </p:spPr>
        <p:txBody>
          <a:bodyPr/>
          <a:lstStyle/>
          <a:p>
            <a:r>
              <a:rPr lang="en-US" dirty="0"/>
              <a:t>COVaxON Supports From OntarioMD </a:t>
            </a:r>
            <a:br>
              <a:rPr lang="en-US" dirty="0"/>
            </a:br>
            <a:r>
              <a:rPr lang="en-US" dirty="0"/>
              <a:t>and </a:t>
            </a:r>
            <a:br>
              <a:rPr lang="en-US" dirty="0"/>
            </a:br>
            <a:r>
              <a:rPr lang="en-US" dirty="0"/>
              <a:t>Reports Via Health Report Manager</a:t>
            </a:r>
          </a:p>
        </p:txBody>
      </p:sp>
      <p:sp>
        <p:nvSpPr>
          <p:cNvPr id="3" name="Subtitle 2">
            <a:extLst>
              <a:ext uri="{FF2B5EF4-FFF2-40B4-BE49-F238E27FC236}">
                <a16:creationId xmlns:a16="http://schemas.microsoft.com/office/drawing/2014/main" id="{1F98E2C6-E992-42CE-8C1C-4A5383B879C4}"/>
              </a:ext>
            </a:extLst>
          </p:cNvPr>
          <p:cNvSpPr>
            <a:spLocks noGrp="1"/>
          </p:cNvSpPr>
          <p:nvPr>
            <p:ph type="subTitle" idx="1"/>
          </p:nvPr>
        </p:nvSpPr>
        <p:spPr>
          <a:xfrm>
            <a:off x="1524000" y="2375016"/>
            <a:ext cx="9144000" cy="1861757"/>
          </a:xfrm>
        </p:spPr>
        <p:txBody>
          <a:bodyPr/>
          <a:lstStyle/>
          <a:p>
            <a:pPr>
              <a:spcBef>
                <a:spcPts val="0"/>
              </a:spcBef>
            </a:pPr>
            <a:r>
              <a:rPr lang="en-US" dirty="0"/>
              <a:t>MOH and Public Health Unit Meeting</a:t>
            </a:r>
          </a:p>
          <a:p>
            <a:pPr>
              <a:spcBef>
                <a:spcPts val="0"/>
              </a:spcBef>
            </a:pPr>
            <a:endParaRPr lang="en-US" dirty="0"/>
          </a:p>
          <a:p>
            <a:r>
              <a:rPr lang="en-US" sz="1800" dirty="0"/>
              <a:t>June 29 2021</a:t>
            </a:r>
          </a:p>
          <a:p>
            <a:r>
              <a:rPr lang="en-US" sz="2000" dirty="0"/>
              <a:t>Cynthia MacWilliam Executive Director Client Services &amp; Engagement</a:t>
            </a:r>
          </a:p>
          <a:p>
            <a:r>
              <a:rPr lang="en-US" sz="2000" dirty="0"/>
              <a:t>OntarioMD</a:t>
            </a:r>
          </a:p>
          <a:p>
            <a:endParaRPr lang="en-US" dirty="0"/>
          </a:p>
        </p:txBody>
      </p:sp>
      <p:sp>
        <p:nvSpPr>
          <p:cNvPr id="4" name="Slide Number Placeholder 3">
            <a:extLst>
              <a:ext uri="{FF2B5EF4-FFF2-40B4-BE49-F238E27FC236}">
                <a16:creationId xmlns:a16="http://schemas.microsoft.com/office/drawing/2014/main" id="{0FF0ABF4-8D1D-4EA2-9C3C-45897FE345EE}"/>
              </a:ext>
            </a:extLst>
          </p:cNvPr>
          <p:cNvSpPr>
            <a:spLocks noGrp="1"/>
          </p:cNvSpPr>
          <p:nvPr>
            <p:ph type="sldNum" sz="quarter" idx="10"/>
          </p:nvPr>
        </p:nvSpPr>
        <p:spPr/>
        <p:txBody>
          <a:bodyPr/>
          <a:lstStyle/>
          <a:p>
            <a:fld id="{C5A57656-4955-2942-82CA-9137431A9951}" type="slidenum">
              <a:rPr lang="en-US" smtClean="0">
                <a:solidFill>
                  <a:schemeClr val="accent2">
                    <a:lumMod val="20000"/>
                    <a:lumOff val="80000"/>
                  </a:schemeClr>
                </a:solidFill>
              </a:rPr>
              <a:pPr/>
              <a:t>1</a:t>
            </a:fld>
            <a:endParaRPr lang="en-US">
              <a:solidFill>
                <a:schemeClr val="accent2">
                  <a:lumMod val="20000"/>
                  <a:lumOff val="80000"/>
                </a:schemeClr>
              </a:solidFill>
            </a:endParaRPr>
          </a:p>
        </p:txBody>
      </p:sp>
    </p:spTree>
    <p:extLst>
      <p:ext uri="{BB962C8B-B14F-4D97-AF65-F5344CB8AC3E}">
        <p14:creationId xmlns:p14="http://schemas.microsoft.com/office/powerpoint/2010/main" val="29954764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17AB8CC-B723-1440-9B9E-0201C80A1550}"/>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5A57656-4955-2942-82CA-9137431A9951}" type="slidenum">
              <a:rPr kumimoji="0" lang="en-US" sz="1400" b="0" i="0" u="none" strike="noStrike" kern="1200" cap="none" spc="0" normalizeH="0" baseline="0" noProof="0" smtClean="0">
                <a:ln>
                  <a:noFill/>
                </a:ln>
                <a:solidFill>
                  <a:srgbClr val="0083C7">
                    <a:lumMod val="20000"/>
                    <a:lumOff val="80000"/>
                  </a:srgbClr>
                </a:solidFill>
                <a:effectLst/>
                <a:uLnTx/>
                <a:uFillTx/>
                <a:latin typeface="Segoe UI" panose="020B0502040204020203" pitchFamily="34" charset="0"/>
                <a:ea typeface="+mn-ea"/>
                <a:cs typeface="Segoe UI" panose="020B0502040204020203"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400" b="0" i="0" u="none" strike="noStrike" kern="1200" cap="none" spc="0" normalizeH="0" baseline="0" noProof="0">
              <a:ln>
                <a:noFill/>
              </a:ln>
              <a:solidFill>
                <a:srgbClr val="0083C7">
                  <a:lumMod val="20000"/>
                  <a:lumOff val="80000"/>
                </a:srgbClr>
              </a:solidFill>
              <a:effectLst/>
              <a:uLnTx/>
              <a:uFillTx/>
              <a:latin typeface="Segoe UI" panose="020B0502040204020203" pitchFamily="34" charset="0"/>
              <a:ea typeface="+mn-ea"/>
              <a:cs typeface="Segoe UI" panose="020B0502040204020203" pitchFamily="34" charset="0"/>
            </a:endParaRPr>
          </a:p>
        </p:txBody>
      </p:sp>
      <p:grpSp>
        <p:nvGrpSpPr>
          <p:cNvPr id="3" name="Group 2">
            <a:extLst>
              <a:ext uri="{FF2B5EF4-FFF2-40B4-BE49-F238E27FC236}">
                <a16:creationId xmlns:a16="http://schemas.microsoft.com/office/drawing/2014/main" id="{BF31D6BD-82EE-4E29-AD94-9C9F0BB291EB}"/>
              </a:ext>
            </a:extLst>
          </p:cNvPr>
          <p:cNvGrpSpPr/>
          <p:nvPr/>
        </p:nvGrpSpPr>
        <p:grpSpPr>
          <a:xfrm>
            <a:off x="8020829" y="2416313"/>
            <a:ext cx="3841630" cy="3365092"/>
            <a:chOff x="7089225" y="1751145"/>
            <a:chExt cx="4998040" cy="4266667"/>
          </a:xfrm>
        </p:grpSpPr>
        <p:pic>
          <p:nvPicPr>
            <p:cNvPr id="5" name="Picture 4" descr="Graphical user interface, diagram&#10;&#10;Description automatically generated">
              <a:extLst>
                <a:ext uri="{FF2B5EF4-FFF2-40B4-BE49-F238E27FC236}">
                  <a16:creationId xmlns:a16="http://schemas.microsoft.com/office/drawing/2014/main" id="{05B4D0EE-C00B-9846-AA81-526F67EF1A6C}"/>
                </a:ext>
              </a:extLst>
            </p:cNvPr>
            <p:cNvPicPr>
              <a:picLocks noChangeAspect="1"/>
            </p:cNvPicPr>
            <p:nvPr/>
          </p:nvPicPr>
          <p:blipFill>
            <a:blip r:embed="rId3"/>
            <a:stretch>
              <a:fillRect/>
            </a:stretch>
          </p:blipFill>
          <p:spPr>
            <a:xfrm>
              <a:off x="7698694" y="1751145"/>
              <a:ext cx="4388571" cy="4266667"/>
            </a:xfrm>
            <a:prstGeom prst="rect">
              <a:avLst/>
            </a:prstGeom>
          </p:spPr>
        </p:pic>
        <p:pic>
          <p:nvPicPr>
            <p:cNvPr id="7" name="Picture 6" descr="A picture containing text, computer&#10;&#10;Description automatically generated">
              <a:extLst>
                <a:ext uri="{FF2B5EF4-FFF2-40B4-BE49-F238E27FC236}">
                  <a16:creationId xmlns:a16="http://schemas.microsoft.com/office/drawing/2014/main" id="{8FC4642A-9FBD-9241-AE5E-03C7A97C29F3}"/>
                </a:ext>
              </a:extLst>
            </p:cNvPr>
            <p:cNvPicPr>
              <a:picLocks noChangeAspect="1"/>
            </p:cNvPicPr>
            <p:nvPr/>
          </p:nvPicPr>
          <p:blipFill>
            <a:blip r:embed="rId4"/>
            <a:stretch>
              <a:fillRect/>
            </a:stretch>
          </p:blipFill>
          <p:spPr>
            <a:xfrm>
              <a:off x="7089225" y="3037146"/>
              <a:ext cx="1621234" cy="985496"/>
            </a:xfrm>
            <a:prstGeom prst="rect">
              <a:avLst/>
            </a:prstGeom>
          </p:spPr>
        </p:pic>
      </p:grpSp>
      <p:pic>
        <p:nvPicPr>
          <p:cNvPr id="10" name="Picture 9">
            <a:extLst>
              <a:ext uri="{FF2B5EF4-FFF2-40B4-BE49-F238E27FC236}">
                <a16:creationId xmlns:a16="http://schemas.microsoft.com/office/drawing/2014/main" id="{7A5D2B49-A61B-4918-8F1C-6F76AF7277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18624" y="592081"/>
            <a:ext cx="4175142" cy="82099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0D6AA8D1-7E7B-4FB2-8C20-38D1CCB920B2}"/>
              </a:ext>
            </a:extLst>
          </p:cNvPr>
          <p:cNvPicPr>
            <a:picLocks noChangeAspect="1"/>
          </p:cNvPicPr>
          <p:nvPr/>
        </p:nvPicPr>
        <p:blipFill>
          <a:blip r:embed="rId6"/>
          <a:stretch>
            <a:fillRect/>
          </a:stretch>
        </p:blipFill>
        <p:spPr>
          <a:xfrm>
            <a:off x="10046576" y="1076595"/>
            <a:ext cx="1726800" cy="436800"/>
          </a:xfrm>
          <a:prstGeom prst="rect">
            <a:avLst/>
          </a:prstGeom>
        </p:spPr>
      </p:pic>
      <p:pic>
        <p:nvPicPr>
          <p:cNvPr id="14" name="Picture 13">
            <a:extLst>
              <a:ext uri="{FF2B5EF4-FFF2-40B4-BE49-F238E27FC236}">
                <a16:creationId xmlns:a16="http://schemas.microsoft.com/office/drawing/2014/main" id="{F0EC0F09-B84B-4215-B7F2-E58F5425C43B}"/>
              </a:ext>
            </a:extLst>
          </p:cNvPr>
          <p:cNvPicPr>
            <a:picLocks noChangeAspect="1"/>
          </p:cNvPicPr>
          <p:nvPr/>
        </p:nvPicPr>
        <p:blipFill>
          <a:blip r:embed="rId7"/>
          <a:stretch>
            <a:fillRect/>
          </a:stretch>
        </p:blipFill>
        <p:spPr>
          <a:xfrm>
            <a:off x="10033659" y="515855"/>
            <a:ext cx="1828800" cy="436800"/>
          </a:xfrm>
          <a:prstGeom prst="rect">
            <a:avLst/>
          </a:prstGeom>
        </p:spPr>
      </p:pic>
      <p:sp>
        <p:nvSpPr>
          <p:cNvPr id="18" name="TextBox 17">
            <a:extLst>
              <a:ext uri="{FF2B5EF4-FFF2-40B4-BE49-F238E27FC236}">
                <a16:creationId xmlns:a16="http://schemas.microsoft.com/office/drawing/2014/main" id="{7B26F3CD-BFE7-425C-B201-11245496D171}"/>
              </a:ext>
            </a:extLst>
          </p:cNvPr>
          <p:cNvSpPr txBox="1"/>
          <p:nvPr/>
        </p:nvSpPr>
        <p:spPr>
          <a:xfrm>
            <a:off x="414001" y="2416313"/>
            <a:ext cx="7027118" cy="2354491"/>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CA" sz="2200" b="1" i="0" u="none" strike="noStrike" kern="1200" cap="none" spc="0" normalizeH="0" baseline="0" noProof="0" dirty="0">
                <a:ln>
                  <a:noFill/>
                </a:ln>
                <a:solidFill>
                  <a:srgbClr val="6B3982"/>
                </a:solidFill>
                <a:effectLst/>
                <a:uLnTx/>
                <a:uFillTx/>
                <a:latin typeface="Calibri" panose="020F0502020204030204"/>
                <a:ea typeface="+mn-ea"/>
                <a:cs typeface="+mn-cs"/>
              </a:rPr>
              <a:t>Practice Benefits</a:t>
            </a:r>
          </a:p>
          <a:p>
            <a:pPr marL="342891" indent="-342891" defTabSz="914377">
              <a:spcAft>
                <a:spcPts val="600"/>
              </a:spcAft>
              <a:buFont typeface="Arial" panose="020B0604020202020204" pitchFamily="34" charset="0"/>
              <a:buChar char="•"/>
              <a:defRPr/>
            </a:pPr>
            <a:r>
              <a:rPr kumimoji="0" lang="en-CA" b="0" i="0" u="none" strike="noStrike" kern="1200" cap="none" spc="0" normalizeH="0" baseline="0" noProof="0" dirty="0">
                <a:ln>
                  <a:noFill/>
                </a:ln>
                <a:solidFill>
                  <a:srgbClr val="0084B9"/>
                </a:solidFill>
                <a:effectLst/>
                <a:uLnTx/>
                <a:uFillTx/>
                <a:latin typeface="Calibri" panose="020F0502020204030204"/>
                <a:ea typeface="+mn-ea"/>
                <a:cs typeface="+mn-cs"/>
              </a:rPr>
              <a:t>Notifications of positive COVID-19 lab results available in OLIS</a:t>
            </a:r>
          </a:p>
          <a:p>
            <a:pPr marL="342891" marR="0" lvl="0" indent="-342891" algn="l" defTabSz="914377"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CA" b="0" i="0" u="none" strike="noStrike" kern="1200" cap="none" spc="0" normalizeH="0" baseline="0" noProof="0" dirty="0">
                <a:ln>
                  <a:noFill/>
                </a:ln>
                <a:solidFill>
                  <a:srgbClr val="0084B9"/>
                </a:solidFill>
                <a:effectLst/>
                <a:uLnTx/>
                <a:uFillTx/>
                <a:latin typeface="Calibri" panose="020F0502020204030204"/>
                <a:ea typeface="+mn-ea"/>
                <a:cs typeface="+mn-cs"/>
              </a:rPr>
              <a:t>Information on patient hospital visits arrives sooner</a:t>
            </a:r>
          </a:p>
          <a:p>
            <a:pPr marL="342891" marR="0" lvl="0" indent="-342891" algn="l" defTabSz="914377"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CA" b="0" i="0" u="none" strike="noStrike" kern="1200" cap="none" spc="0" normalizeH="0" baseline="0" noProof="0" dirty="0">
                <a:ln>
                  <a:noFill/>
                </a:ln>
                <a:solidFill>
                  <a:srgbClr val="0084B9"/>
                </a:solidFill>
                <a:effectLst/>
                <a:uLnTx/>
                <a:uFillTx/>
                <a:latin typeface="Calibri" panose="020F0502020204030204"/>
                <a:ea typeface="+mn-ea"/>
                <a:cs typeface="+mn-cs"/>
              </a:rPr>
              <a:t>Saves time: 30 minutes of clinic time per day </a:t>
            </a:r>
          </a:p>
          <a:p>
            <a:pPr marL="342891" marR="0" lvl="0" indent="-342891"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CA" b="0" i="0" u="none" strike="noStrike" kern="1200" cap="none" spc="0" normalizeH="0" baseline="0" noProof="0" dirty="0">
                <a:ln>
                  <a:noFill/>
                </a:ln>
                <a:solidFill>
                  <a:srgbClr val="0084B9"/>
                </a:solidFill>
                <a:effectLst/>
                <a:uLnTx/>
                <a:uFillTx/>
                <a:latin typeface="Calibri" panose="020F0502020204030204"/>
                <a:ea typeface="+mn-ea"/>
                <a:cs typeface="+mn-cs"/>
              </a:rPr>
              <a:t>Administrative cost avoidance (handling paper, scanning) and operational savings (paper, toner, etc.)</a:t>
            </a:r>
          </a:p>
          <a:p>
            <a:pPr marL="342891" marR="0" lvl="0" indent="-342891"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CA"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D186914F-F974-4777-852C-DE45DB978E74}"/>
              </a:ext>
            </a:extLst>
          </p:cNvPr>
          <p:cNvSpPr txBox="1"/>
          <p:nvPr/>
        </p:nvSpPr>
        <p:spPr>
          <a:xfrm>
            <a:off x="1423219" y="6559274"/>
            <a:ext cx="7801897" cy="2616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CA" sz="1100" b="1" i="0" u="none" strike="noStrike" kern="1200" cap="none" spc="0" normalizeH="0" baseline="0" noProof="0" dirty="0" err="1">
                <a:ln>
                  <a:noFill/>
                </a:ln>
                <a:solidFill>
                  <a:srgbClr val="FFFFFF"/>
                </a:solidFill>
                <a:effectLst/>
                <a:uLnTx/>
                <a:uFillTx/>
                <a:latin typeface="Calibri Light" panose="020F0302020204030204" pitchFamily="34" charset="0"/>
                <a:ea typeface="+mn-ea"/>
                <a:cs typeface="Calibri Light" panose="020F0302020204030204" pitchFamily="34" charset="0"/>
              </a:rPr>
              <a:t>OntarioMD</a:t>
            </a:r>
            <a:r>
              <a:rPr kumimoji="0" lang="en-CA" sz="1100" b="1" i="0" u="none" strike="noStrike" kern="1200" cap="none" spc="0" normalizeH="0" baseline="0" noProof="0" dirty="0">
                <a:ln>
                  <a:noFill/>
                </a:ln>
                <a:solidFill>
                  <a:srgbClr val="FFFFFF"/>
                </a:solidFill>
                <a:effectLst/>
                <a:uLnTx/>
                <a:uFillTx/>
                <a:latin typeface="Calibri Light" panose="020F0302020204030204" pitchFamily="34" charset="0"/>
                <a:ea typeface="+mn-ea"/>
                <a:cs typeface="Calibri Light" panose="020F0302020204030204" pitchFamily="34" charset="0"/>
              </a:rPr>
              <a:t> is a wholly owned subsidiary of the Ontario Medical Association</a:t>
            </a:r>
            <a:endParaRPr kumimoji="0" lang="en-US" sz="1100" b="1" i="0" u="none" strike="noStrike" kern="1200" cap="none" spc="0" normalizeH="0" baseline="0" noProof="0" dirty="0">
              <a:ln>
                <a:noFill/>
              </a:ln>
              <a:solidFill>
                <a:srgbClr val="FFFFFF"/>
              </a:solidFill>
              <a:effectLst/>
              <a:uLnTx/>
              <a:uFillTx/>
              <a:latin typeface="Calibri Light" panose="020F0302020204030204" pitchFamily="34" charset="0"/>
              <a:ea typeface="+mn-ea"/>
              <a:cs typeface="Calibri Light" panose="020F0302020204030204" pitchFamily="34" charset="0"/>
            </a:endParaRPr>
          </a:p>
        </p:txBody>
      </p:sp>
      <p:sp>
        <p:nvSpPr>
          <p:cNvPr id="13" name="TextBox 12">
            <a:extLst>
              <a:ext uri="{FF2B5EF4-FFF2-40B4-BE49-F238E27FC236}">
                <a16:creationId xmlns:a16="http://schemas.microsoft.com/office/drawing/2014/main" id="{C801B0D7-5087-44F1-876A-13C8144D1F1A}"/>
              </a:ext>
            </a:extLst>
          </p:cNvPr>
          <p:cNvSpPr txBox="1"/>
          <p:nvPr/>
        </p:nvSpPr>
        <p:spPr>
          <a:xfrm>
            <a:off x="414001" y="4615082"/>
            <a:ext cx="8075283" cy="1415772"/>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600"/>
              </a:spcAft>
              <a:buClrTx/>
              <a:buSzTx/>
              <a:buFontTx/>
              <a:buNone/>
              <a:tabLst/>
              <a:defRPr/>
            </a:pPr>
            <a:r>
              <a:rPr kumimoji="0" lang="en-CA" sz="2200" b="1" i="0" u="none" strike="noStrike" kern="1200" cap="none" spc="0" normalizeH="0" baseline="0" noProof="0" dirty="0">
                <a:ln>
                  <a:noFill/>
                </a:ln>
                <a:solidFill>
                  <a:srgbClr val="6B3982"/>
                </a:solidFill>
                <a:effectLst/>
                <a:uLnTx/>
                <a:uFillTx/>
                <a:latin typeface="Calibri" panose="020F0502020204030204"/>
                <a:ea typeface="+mn-ea"/>
                <a:cs typeface="+mn-cs"/>
              </a:rPr>
              <a:t>Patient Benefits</a:t>
            </a:r>
          </a:p>
          <a:p>
            <a:pPr marL="342891" marR="0" lvl="0" indent="-342891" algn="l" defTabSz="914377"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CA" b="0" i="0" u="none" strike="noStrike" kern="1200" cap="none" spc="0" normalizeH="0" baseline="0" noProof="0" dirty="0">
                <a:ln>
                  <a:noFill/>
                </a:ln>
                <a:solidFill>
                  <a:srgbClr val="0084B9"/>
                </a:solidFill>
                <a:effectLst/>
                <a:uLnTx/>
                <a:uFillTx/>
                <a:latin typeface="Calibri" panose="020F0502020204030204"/>
                <a:ea typeface="+mn-ea"/>
                <a:cs typeface="+mn-cs"/>
              </a:rPr>
              <a:t>Improved transitions, coordination of care and patient safety  </a:t>
            </a:r>
          </a:p>
          <a:p>
            <a:pPr marL="342891" marR="0" lvl="0" indent="-342891" algn="l" defTabSz="914377"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CA" b="0" i="0" u="none" strike="noStrike" kern="1200" cap="none" spc="0" normalizeH="0" baseline="0" noProof="0" dirty="0">
                <a:ln>
                  <a:noFill/>
                </a:ln>
                <a:solidFill>
                  <a:srgbClr val="0084B9"/>
                </a:solidFill>
                <a:effectLst/>
                <a:uLnTx/>
                <a:uFillTx/>
                <a:latin typeface="Calibri" panose="020F0502020204030204"/>
                <a:ea typeface="+mn-ea"/>
                <a:cs typeface="+mn-cs"/>
              </a:rPr>
              <a:t>Faster follow-up after hospitalizations to reduce the complications or re-admissions</a:t>
            </a:r>
          </a:p>
        </p:txBody>
      </p:sp>
      <p:sp>
        <p:nvSpPr>
          <p:cNvPr id="4" name="TextBox 3">
            <a:extLst>
              <a:ext uri="{FF2B5EF4-FFF2-40B4-BE49-F238E27FC236}">
                <a16:creationId xmlns:a16="http://schemas.microsoft.com/office/drawing/2014/main" id="{4911EF01-2A2E-48DD-A8A7-9409C6C293C2}"/>
              </a:ext>
            </a:extLst>
          </p:cNvPr>
          <p:cNvSpPr txBox="1"/>
          <p:nvPr/>
        </p:nvSpPr>
        <p:spPr>
          <a:xfrm>
            <a:off x="553915" y="1638444"/>
            <a:ext cx="11101757" cy="707886"/>
          </a:xfrm>
          <a:prstGeom prst="rect">
            <a:avLst/>
          </a:prstGeom>
          <a:noFill/>
        </p:spPr>
        <p:txBody>
          <a:bodyPr wrap="none" rtlCol="0">
            <a:spAutoFit/>
          </a:bodyPr>
          <a:lstStyle/>
          <a:p>
            <a:r>
              <a:rPr lang="en-US" sz="2000" dirty="0">
                <a:solidFill>
                  <a:srgbClr val="0070C0"/>
                </a:solidFill>
              </a:rPr>
              <a:t>Has been available to physicians and other clinicians for many years.  Over 12,000 clinical users including </a:t>
            </a:r>
          </a:p>
          <a:p>
            <a:r>
              <a:rPr lang="en-US" sz="2000" dirty="0">
                <a:solidFill>
                  <a:srgbClr val="0070C0"/>
                </a:solidFill>
              </a:rPr>
              <a:t>+ 8,400 family doctors, 1,500 Nurse Practitioners and + 2000 specialists</a:t>
            </a:r>
          </a:p>
        </p:txBody>
      </p:sp>
    </p:spTree>
    <p:extLst>
      <p:ext uri="{BB962C8B-B14F-4D97-AF65-F5344CB8AC3E}">
        <p14:creationId xmlns:p14="http://schemas.microsoft.com/office/powerpoint/2010/main" val="3834742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E372E-1915-4CD4-B516-D655065E5E59}"/>
              </a:ext>
            </a:extLst>
          </p:cNvPr>
          <p:cNvSpPr>
            <a:spLocks noGrp="1"/>
          </p:cNvSpPr>
          <p:nvPr>
            <p:ph type="title"/>
          </p:nvPr>
        </p:nvSpPr>
        <p:spPr>
          <a:xfrm>
            <a:off x="838200" y="365129"/>
            <a:ext cx="11083724" cy="625471"/>
          </a:xfrm>
        </p:spPr>
        <p:txBody>
          <a:bodyPr/>
          <a:lstStyle/>
          <a:p>
            <a:r>
              <a:rPr lang="en-CA" dirty="0"/>
              <a:t>COVID-19 vaccination reports delivered by HRM: PCP field filled</a:t>
            </a:r>
            <a:endParaRPr lang="en-US" dirty="0"/>
          </a:p>
        </p:txBody>
      </p:sp>
      <p:sp>
        <p:nvSpPr>
          <p:cNvPr id="3" name="Content Placeholder 2">
            <a:extLst>
              <a:ext uri="{FF2B5EF4-FFF2-40B4-BE49-F238E27FC236}">
                <a16:creationId xmlns:a16="http://schemas.microsoft.com/office/drawing/2014/main" id="{7AA3C58C-D90C-410F-B18A-5E7E48C77609}"/>
              </a:ext>
            </a:extLst>
          </p:cNvPr>
          <p:cNvSpPr>
            <a:spLocks noGrp="1"/>
          </p:cNvSpPr>
          <p:nvPr>
            <p:ph idx="1"/>
          </p:nvPr>
        </p:nvSpPr>
        <p:spPr>
          <a:xfrm>
            <a:off x="715936" y="1253330"/>
            <a:ext cx="10515600" cy="4351339"/>
          </a:xfrm>
        </p:spPr>
        <p:txBody>
          <a:bodyPr/>
          <a:lstStyle/>
          <a:p>
            <a:r>
              <a:rPr lang="en-US" dirty="0"/>
              <a:t>HRM® began delivering COVaxON vaccination reports to primary care providers’ EMRs as of May 18, 2021. </a:t>
            </a:r>
          </a:p>
          <a:p>
            <a:r>
              <a:rPr lang="en-US" dirty="0"/>
              <a:t>COVaxON vaccination reports through HRM appear in EMR in the same manner that medical record reports appear now from HRM. </a:t>
            </a:r>
          </a:p>
          <a:p>
            <a:r>
              <a:rPr lang="en-US" dirty="0"/>
              <a:t>This initial release of the COVaxON-HRM solution is limited to primary care providers who are </a:t>
            </a:r>
            <a:r>
              <a:rPr lang="en-US" u="sng" dirty="0"/>
              <a:t>named</a:t>
            </a:r>
            <a:r>
              <a:rPr lang="en-US" dirty="0"/>
              <a:t> in a COVaxON vaccination report and who use HRM. </a:t>
            </a:r>
          </a:p>
          <a:p>
            <a:r>
              <a:rPr lang="en-US" dirty="0"/>
              <a:t>This initial release of the COVaxON-HRM solution is not sending COVaxON vaccination reports for patients vaccinated before May 18, 2021. </a:t>
            </a:r>
          </a:p>
        </p:txBody>
      </p:sp>
      <p:sp>
        <p:nvSpPr>
          <p:cNvPr id="4" name="Slide Number Placeholder 3">
            <a:extLst>
              <a:ext uri="{FF2B5EF4-FFF2-40B4-BE49-F238E27FC236}">
                <a16:creationId xmlns:a16="http://schemas.microsoft.com/office/drawing/2014/main" id="{11FE8451-1E82-4216-AC9F-307F3BDF9DBB}"/>
              </a:ext>
            </a:extLst>
          </p:cNvPr>
          <p:cNvSpPr>
            <a:spLocks noGrp="1"/>
          </p:cNvSpPr>
          <p:nvPr>
            <p:ph type="sldNum" sz="quarter" idx="4"/>
          </p:nvPr>
        </p:nvSpPr>
        <p:spPr/>
        <p:txBody>
          <a:bodyPr/>
          <a:lstStyle/>
          <a:p>
            <a:fld id="{C5A57656-4955-2942-82CA-9137431A9951}" type="slidenum">
              <a:rPr lang="en-US" smtClean="0">
                <a:solidFill>
                  <a:schemeClr val="accent2">
                    <a:lumMod val="20000"/>
                    <a:lumOff val="80000"/>
                  </a:schemeClr>
                </a:solidFill>
              </a:rPr>
              <a:pPr/>
              <a:t>3</a:t>
            </a:fld>
            <a:endParaRPr lang="en-US">
              <a:solidFill>
                <a:schemeClr val="accent2">
                  <a:lumMod val="20000"/>
                  <a:lumOff val="80000"/>
                </a:schemeClr>
              </a:solidFill>
            </a:endParaRPr>
          </a:p>
        </p:txBody>
      </p:sp>
    </p:spTree>
    <p:extLst>
      <p:ext uri="{BB962C8B-B14F-4D97-AF65-F5344CB8AC3E}">
        <p14:creationId xmlns:p14="http://schemas.microsoft.com/office/powerpoint/2010/main" val="888983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0BDBB-D6F0-2C45-A121-E705C09576C9}"/>
              </a:ext>
            </a:extLst>
          </p:cNvPr>
          <p:cNvSpPr>
            <a:spLocks noGrp="1"/>
          </p:cNvSpPr>
          <p:nvPr>
            <p:ph type="title"/>
          </p:nvPr>
        </p:nvSpPr>
        <p:spPr>
          <a:xfrm>
            <a:off x="381965" y="365129"/>
            <a:ext cx="10971835" cy="625471"/>
          </a:xfrm>
        </p:spPr>
        <p:txBody>
          <a:bodyPr/>
          <a:lstStyle/>
          <a:p>
            <a:r>
              <a:rPr lang="en-CA" dirty="0"/>
              <a:t>COVID-19 vaccination reports delivered by HRM:  PEM matching</a:t>
            </a:r>
            <a:endParaRPr lang="en-US" dirty="0"/>
          </a:p>
        </p:txBody>
      </p:sp>
      <p:sp>
        <p:nvSpPr>
          <p:cNvPr id="3" name="Content Placeholder 2">
            <a:extLst>
              <a:ext uri="{FF2B5EF4-FFF2-40B4-BE49-F238E27FC236}">
                <a16:creationId xmlns:a16="http://schemas.microsoft.com/office/drawing/2014/main" id="{4B3B7386-A45E-734C-BA9B-29A5F896F3BD}"/>
              </a:ext>
            </a:extLst>
          </p:cNvPr>
          <p:cNvSpPr>
            <a:spLocks noGrp="1"/>
          </p:cNvSpPr>
          <p:nvPr>
            <p:ph idx="1"/>
          </p:nvPr>
        </p:nvSpPr>
        <p:spPr/>
        <p:txBody>
          <a:bodyPr/>
          <a:lstStyle/>
          <a:p>
            <a:pPr marL="0" indent="0">
              <a:buNone/>
            </a:pPr>
            <a:r>
              <a:rPr lang="en-US" dirty="0"/>
              <a:t>For PEM (patient enrolled model) physicians </a:t>
            </a:r>
          </a:p>
          <a:p>
            <a:pPr marL="0" indent="0">
              <a:buNone/>
            </a:pPr>
            <a:r>
              <a:rPr lang="en-US" dirty="0"/>
              <a:t>	- where PCP field in </a:t>
            </a:r>
            <a:r>
              <a:rPr lang="en-US" dirty="0" err="1"/>
              <a:t>COVaxON</a:t>
            </a:r>
            <a:r>
              <a:rPr lang="en-US" dirty="0"/>
              <a:t> is not filled, </a:t>
            </a:r>
          </a:p>
          <a:p>
            <a:pPr marL="0" indent="0">
              <a:buNone/>
            </a:pPr>
            <a:r>
              <a:rPr lang="en-US" dirty="0"/>
              <a:t>	- OH (Ontario Health) is matching the patient vaccination 		events against CAPE data to identify the PEM PCP.</a:t>
            </a:r>
          </a:p>
          <a:p>
            <a:pPr marL="0" indent="0">
              <a:buNone/>
            </a:pPr>
            <a:r>
              <a:rPr lang="en-US" dirty="0"/>
              <a:t>	- This is expected to happen July 15</a:t>
            </a:r>
          </a:p>
          <a:p>
            <a:pPr marL="0" indent="0">
              <a:buNone/>
            </a:pPr>
            <a:r>
              <a:rPr lang="en-US" dirty="0"/>
              <a:t>At the moment there is no solution for non-PEM doctors to get vaccination information for their patients unless the PCP field has been filled. Similarly for Pediatricians. </a:t>
            </a:r>
          </a:p>
          <a:p>
            <a:pPr marL="0" indent="0">
              <a:buNone/>
            </a:pPr>
            <a:r>
              <a:rPr lang="en-US" dirty="0"/>
              <a:t>	</a:t>
            </a:r>
          </a:p>
        </p:txBody>
      </p:sp>
      <p:sp>
        <p:nvSpPr>
          <p:cNvPr id="4" name="Slide Number Placeholder 3">
            <a:extLst>
              <a:ext uri="{FF2B5EF4-FFF2-40B4-BE49-F238E27FC236}">
                <a16:creationId xmlns:a16="http://schemas.microsoft.com/office/drawing/2014/main" id="{99AC49AB-4F7D-0841-9C87-C12D4D6EE935}"/>
              </a:ext>
            </a:extLst>
          </p:cNvPr>
          <p:cNvSpPr>
            <a:spLocks noGrp="1"/>
          </p:cNvSpPr>
          <p:nvPr>
            <p:ph type="sldNum" sz="quarter" idx="4"/>
          </p:nvPr>
        </p:nvSpPr>
        <p:spPr/>
        <p:txBody>
          <a:bodyPr/>
          <a:lstStyle/>
          <a:p>
            <a:fld id="{C5A57656-4955-2942-82CA-9137431A9951}" type="slidenum">
              <a:rPr lang="en-US" smtClean="0">
                <a:solidFill>
                  <a:schemeClr val="accent2">
                    <a:lumMod val="20000"/>
                    <a:lumOff val="80000"/>
                  </a:schemeClr>
                </a:solidFill>
              </a:rPr>
              <a:pPr/>
              <a:t>4</a:t>
            </a:fld>
            <a:endParaRPr lang="en-US">
              <a:solidFill>
                <a:schemeClr val="accent2">
                  <a:lumMod val="20000"/>
                  <a:lumOff val="80000"/>
                </a:schemeClr>
              </a:solidFill>
            </a:endParaRPr>
          </a:p>
        </p:txBody>
      </p:sp>
    </p:spTree>
    <p:extLst>
      <p:ext uri="{BB962C8B-B14F-4D97-AF65-F5344CB8AC3E}">
        <p14:creationId xmlns:p14="http://schemas.microsoft.com/office/powerpoint/2010/main" val="36991839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5F46B-B73B-4CA3-B2D2-C290AC2415F4}"/>
              </a:ext>
            </a:extLst>
          </p:cNvPr>
          <p:cNvSpPr>
            <a:spLocks noGrp="1"/>
          </p:cNvSpPr>
          <p:nvPr>
            <p:ph type="title"/>
          </p:nvPr>
        </p:nvSpPr>
        <p:spPr/>
        <p:txBody>
          <a:bodyPr/>
          <a:lstStyle/>
          <a:p>
            <a:r>
              <a:rPr lang="en-US" dirty="0"/>
              <a:t>Historical Reports</a:t>
            </a:r>
          </a:p>
        </p:txBody>
      </p:sp>
      <p:sp>
        <p:nvSpPr>
          <p:cNvPr id="3" name="Content Placeholder 2">
            <a:extLst>
              <a:ext uri="{FF2B5EF4-FFF2-40B4-BE49-F238E27FC236}">
                <a16:creationId xmlns:a16="http://schemas.microsoft.com/office/drawing/2014/main" id="{9BF515B1-35E0-4E22-A58A-B291AE6AA967}"/>
              </a:ext>
            </a:extLst>
          </p:cNvPr>
          <p:cNvSpPr>
            <a:spLocks noGrp="1"/>
          </p:cNvSpPr>
          <p:nvPr>
            <p:ph idx="1"/>
          </p:nvPr>
        </p:nvSpPr>
        <p:spPr>
          <a:xfrm>
            <a:off x="284285" y="1364959"/>
            <a:ext cx="9158653" cy="4351339"/>
          </a:xfrm>
        </p:spPr>
        <p:txBody>
          <a:bodyPr/>
          <a:lstStyle/>
          <a:p>
            <a:r>
              <a:rPr lang="en-US" dirty="0"/>
              <a:t>OntarioMD (OMD) is working with the Ontario Ministry of Health and Ontario Health to send vaccination event information for vaccinations that were administered prior to go-live i.e. before May 18</a:t>
            </a:r>
          </a:p>
          <a:p>
            <a:r>
              <a:rPr lang="en-US" dirty="0"/>
              <a:t>Based on feedback from OntarioMD Peer Leaders and possible volumes the recommendation is to send these individual patient reports in batches</a:t>
            </a:r>
          </a:p>
          <a:p>
            <a:r>
              <a:rPr lang="en-US" dirty="0"/>
              <a:t>Ontario Health is also working on making this data available in report form for clinicians through </a:t>
            </a:r>
            <a:r>
              <a:rPr lang="en-US" dirty="0" err="1"/>
              <a:t>eReports</a:t>
            </a:r>
            <a:endParaRPr lang="en-US" dirty="0"/>
          </a:p>
        </p:txBody>
      </p:sp>
      <p:sp>
        <p:nvSpPr>
          <p:cNvPr id="4" name="Slide Number Placeholder 3">
            <a:extLst>
              <a:ext uri="{FF2B5EF4-FFF2-40B4-BE49-F238E27FC236}">
                <a16:creationId xmlns:a16="http://schemas.microsoft.com/office/drawing/2014/main" id="{5C2743ED-066F-484D-9A61-6F0A6E9429E9}"/>
              </a:ext>
            </a:extLst>
          </p:cNvPr>
          <p:cNvSpPr>
            <a:spLocks noGrp="1"/>
          </p:cNvSpPr>
          <p:nvPr>
            <p:ph type="sldNum" sz="quarter" idx="4"/>
          </p:nvPr>
        </p:nvSpPr>
        <p:spPr/>
        <p:txBody>
          <a:bodyPr/>
          <a:lstStyle/>
          <a:p>
            <a:fld id="{C5A57656-4955-2942-82CA-9137431A9951}" type="slidenum">
              <a:rPr lang="en-US" smtClean="0">
                <a:solidFill>
                  <a:schemeClr val="accent2">
                    <a:lumMod val="20000"/>
                    <a:lumOff val="80000"/>
                  </a:schemeClr>
                </a:solidFill>
              </a:rPr>
              <a:pPr/>
              <a:t>5</a:t>
            </a:fld>
            <a:endParaRPr lang="en-US">
              <a:solidFill>
                <a:schemeClr val="accent2">
                  <a:lumMod val="20000"/>
                  <a:lumOff val="80000"/>
                </a:schemeClr>
              </a:solidFill>
            </a:endParaRPr>
          </a:p>
        </p:txBody>
      </p:sp>
      <p:pic>
        <p:nvPicPr>
          <p:cNvPr id="6" name="Picture 5">
            <a:extLst>
              <a:ext uri="{FF2B5EF4-FFF2-40B4-BE49-F238E27FC236}">
                <a16:creationId xmlns:a16="http://schemas.microsoft.com/office/drawing/2014/main" id="{248495A5-AAD6-4993-AFB7-2A002F083642}"/>
              </a:ext>
            </a:extLst>
          </p:cNvPr>
          <p:cNvPicPr>
            <a:picLocks noChangeAspect="1"/>
          </p:cNvPicPr>
          <p:nvPr/>
        </p:nvPicPr>
        <p:blipFill>
          <a:blip r:embed="rId2"/>
          <a:stretch>
            <a:fillRect/>
          </a:stretch>
        </p:blipFill>
        <p:spPr>
          <a:xfrm>
            <a:off x="9570493" y="760783"/>
            <a:ext cx="2621507" cy="1999661"/>
          </a:xfrm>
          <a:prstGeom prst="rect">
            <a:avLst/>
          </a:prstGeom>
        </p:spPr>
      </p:pic>
    </p:spTree>
    <p:extLst>
      <p:ext uri="{BB962C8B-B14F-4D97-AF65-F5344CB8AC3E}">
        <p14:creationId xmlns:p14="http://schemas.microsoft.com/office/powerpoint/2010/main" val="3934935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B46FAB-F4ED-4ABE-9E04-1964A7F5A971}"/>
              </a:ext>
            </a:extLst>
          </p:cNvPr>
          <p:cNvSpPr>
            <a:spLocks noGrp="1"/>
          </p:cNvSpPr>
          <p:nvPr>
            <p:ph type="title"/>
          </p:nvPr>
        </p:nvSpPr>
        <p:spPr>
          <a:xfrm>
            <a:off x="874957" y="289024"/>
            <a:ext cx="6818312" cy="1081454"/>
          </a:xfrm>
        </p:spPr>
        <p:txBody>
          <a:bodyPr/>
          <a:lstStyle/>
          <a:p>
            <a:r>
              <a:rPr lang="en-US" b="1" dirty="0"/>
              <a:t>COVaxON Training and Resources</a:t>
            </a:r>
          </a:p>
        </p:txBody>
      </p:sp>
      <p:pic>
        <p:nvPicPr>
          <p:cNvPr id="6" name="Content Placeholder 5">
            <a:extLst>
              <a:ext uri="{FF2B5EF4-FFF2-40B4-BE49-F238E27FC236}">
                <a16:creationId xmlns:a16="http://schemas.microsoft.com/office/drawing/2014/main" id="{C55737F5-C41A-4006-ADA2-9A4D159C840E}"/>
              </a:ext>
            </a:extLst>
          </p:cNvPr>
          <p:cNvPicPr>
            <a:picLocks noGrp="1" noChangeAspect="1"/>
          </p:cNvPicPr>
          <p:nvPr>
            <p:ph idx="1"/>
          </p:nvPr>
        </p:nvPicPr>
        <p:blipFill>
          <a:blip r:embed="rId2"/>
          <a:stretch>
            <a:fillRect/>
          </a:stretch>
        </p:blipFill>
        <p:spPr>
          <a:xfrm>
            <a:off x="8021975" y="1471110"/>
            <a:ext cx="4170025" cy="4170025"/>
          </a:xfrm>
          <a:prstGeom prst="rect">
            <a:avLst/>
          </a:prstGeom>
        </p:spPr>
      </p:pic>
      <p:sp>
        <p:nvSpPr>
          <p:cNvPr id="4" name="Text Placeholder 3">
            <a:extLst>
              <a:ext uri="{FF2B5EF4-FFF2-40B4-BE49-F238E27FC236}">
                <a16:creationId xmlns:a16="http://schemas.microsoft.com/office/drawing/2014/main" id="{102780A4-B317-4EA7-BC23-0CE2AA1A6BB6}"/>
              </a:ext>
            </a:extLst>
          </p:cNvPr>
          <p:cNvSpPr>
            <a:spLocks noGrp="1"/>
          </p:cNvSpPr>
          <p:nvPr>
            <p:ph type="body" sz="half" idx="2"/>
          </p:nvPr>
        </p:nvSpPr>
        <p:spPr>
          <a:xfrm>
            <a:off x="360485" y="1829547"/>
            <a:ext cx="7869115" cy="3811588"/>
          </a:xfrm>
        </p:spPr>
        <p:txBody>
          <a:bodyPr/>
          <a:lstStyle/>
          <a:p>
            <a:pPr marL="342900" indent="-342900" fontAlgn="base">
              <a:buFont typeface="Arial" panose="020B0604020202020204" pitchFamily="34" charset="0"/>
              <a:buChar char="•"/>
            </a:pPr>
            <a:r>
              <a:rPr lang="en-US" sz="2400" dirty="0"/>
              <a:t>OntarioMD training sessions and videos on how to access and use the COVaxON system can be found on the </a:t>
            </a:r>
            <a:r>
              <a:rPr lang="en-US" sz="2400" u="sng" dirty="0">
                <a:hlinkClick r:id="rId3"/>
              </a:rPr>
              <a:t>COVaxON Training for Primary Care Practices page</a:t>
            </a:r>
            <a:r>
              <a:rPr lang="en-US" sz="2400" dirty="0"/>
              <a:t> </a:t>
            </a:r>
          </a:p>
          <a:p>
            <a:pPr fontAlgn="base"/>
            <a:endParaRPr lang="en-US" sz="2400" dirty="0"/>
          </a:p>
          <a:p>
            <a:pPr marL="342900" indent="-342900" fontAlgn="base">
              <a:buFont typeface="Arial" panose="020B0604020202020204" pitchFamily="34" charset="0"/>
              <a:buChar char="•"/>
            </a:pPr>
            <a:r>
              <a:rPr lang="en-US" sz="2400" dirty="0"/>
              <a:t>Also provide:</a:t>
            </a:r>
          </a:p>
          <a:p>
            <a:pPr marL="952470" lvl="1" indent="-342900" fontAlgn="base">
              <a:buFont typeface="Arial" panose="020B0604020202020204" pitchFamily="34" charset="0"/>
              <a:buChar char="•"/>
            </a:pPr>
            <a:r>
              <a:rPr lang="en-US" sz="2400" dirty="0">
                <a:solidFill>
                  <a:srgbClr val="0084B9"/>
                </a:solidFill>
              </a:rPr>
              <a:t>Assistance with bulk patient uploads (PHU permitting)</a:t>
            </a:r>
          </a:p>
          <a:p>
            <a:pPr marL="952470" lvl="1" indent="-342900" fontAlgn="base">
              <a:buFont typeface="Arial" panose="020B0604020202020204" pitchFamily="34" charset="0"/>
              <a:buChar char="•"/>
            </a:pPr>
            <a:r>
              <a:rPr lang="en-US" sz="2400" dirty="0">
                <a:solidFill>
                  <a:srgbClr val="0084B9"/>
                </a:solidFill>
              </a:rPr>
              <a:t>EMR specific tools on how to identify patients to be vaccinated</a:t>
            </a:r>
          </a:p>
          <a:p>
            <a:pPr marL="952470" lvl="1" indent="-342900" fontAlgn="base">
              <a:buFont typeface="Arial" panose="020B0604020202020204" pitchFamily="34" charset="0"/>
              <a:buChar char="•"/>
            </a:pPr>
            <a:r>
              <a:rPr lang="en-US" sz="2400" dirty="0">
                <a:solidFill>
                  <a:srgbClr val="0084B9"/>
                </a:solidFill>
              </a:rPr>
              <a:t>EMR specific tools on handling HRM reports</a:t>
            </a:r>
          </a:p>
          <a:p>
            <a:pPr marL="952470" lvl="1" indent="-342900" fontAlgn="base">
              <a:buFont typeface="Arial" panose="020B0604020202020204" pitchFamily="34" charset="0"/>
              <a:buChar char="•"/>
            </a:pPr>
            <a:r>
              <a:rPr lang="en-US" sz="2400" dirty="0">
                <a:solidFill>
                  <a:srgbClr val="0084B9"/>
                </a:solidFill>
              </a:rPr>
              <a:t>Working with Ontario Health (Dr. Kaplan team) on tools to handle </a:t>
            </a:r>
            <a:r>
              <a:rPr lang="en-US" sz="2400" dirty="0" err="1">
                <a:solidFill>
                  <a:srgbClr val="0084B9"/>
                </a:solidFill>
              </a:rPr>
              <a:t>eReports</a:t>
            </a:r>
            <a:endParaRPr lang="en-US" sz="2400" dirty="0">
              <a:solidFill>
                <a:srgbClr val="0084B9"/>
              </a:solidFill>
            </a:endParaRPr>
          </a:p>
          <a:p>
            <a:pPr fontAlgn="base"/>
            <a:endParaRPr lang="en-US" sz="2400" dirty="0"/>
          </a:p>
          <a:p>
            <a:endParaRPr lang="en-US" dirty="0"/>
          </a:p>
        </p:txBody>
      </p:sp>
      <p:sp>
        <p:nvSpPr>
          <p:cNvPr id="5" name="Slide Number Placeholder 4">
            <a:extLst>
              <a:ext uri="{FF2B5EF4-FFF2-40B4-BE49-F238E27FC236}">
                <a16:creationId xmlns:a16="http://schemas.microsoft.com/office/drawing/2014/main" id="{4CA6D3D9-A90D-4EA6-ABB1-F914A4BD496C}"/>
              </a:ext>
            </a:extLst>
          </p:cNvPr>
          <p:cNvSpPr>
            <a:spLocks noGrp="1"/>
          </p:cNvSpPr>
          <p:nvPr>
            <p:ph type="sldNum" sz="quarter" idx="4"/>
          </p:nvPr>
        </p:nvSpPr>
        <p:spPr/>
        <p:txBody>
          <a:bodyPr/>
          <a:lstStyle/>
          <a:p>
            <a:fld id="{C5A57656-4955-2942-82CA-9137431A9951}" type="slidenum">
              <a:rPr lang="en-US" smtClean="0">
                <a:solidFill>
                  <a:schemeClr val="accent2">
                    <a:lumMod val="20000"/>
                    <a:lumOff val="80000"/>
                  </a:schemeClr>
                </a:solidFill>
              </a:rPr>
              <a:pPr/>
              <a:t>6</a:t>
            </a:fld>
            <a:endParaRPr lang="en-US">
              <a:solidFill>
                <a:schemeClr val="accent2">
                  <a:lumMod val="20000"/>
                  <a:lumOff val="80000"/>
                </a:schemeClr>
              </a:solidFill>
            </a:endParaRPr>
          </a:p>
        </p:txBody>
      </p:sp>
    </p:spTree>
    <p:extLst>
      <p:ext uri="{BB962C8B-B14F-4D97-AF65-F5344CB8AC3E}">
        <p14:creationId xmlns:p14="http://schemas.microsoft.com/office/powerpoint/2010/main" val="7777712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050D6-D564-BF4C-8BC0-663FD8894803}"/>
              </a:ext>
            </a:extLst>
          </p:cNvPr>
          <p:cNvSpPr>
            <a:spLocks noGrp="1"/>
          </p:cNvSpPr>
          <p:nvPr>
            <p:ph type="title"/>
          </p:nvPr>
        </p:nvSpPr>
        <p:spPr/>
        <p:txBody>
          <a:bodyPr/>
          <a:lstStyle/>
          <a:p>
            <a:r>
              <a:rPr lang="en-US" dirty="0"/>
              <a:t>IMPORTANT: Entering vaccines</a:t>
            </a:r>
          </a:p>
        </p:txBody>
      </p:sp>
      <p:sp>
        <p:nvSpPr>
          <p:cNvPr id="3" name="Content Placeholder 2">
            <a:extLst>
              <a:ext uri="{FF2B5EF4-FFF2-40B4-BE49-F238E27FC236}">
                <a16:creationId xmlns:a16="http://schemas.microsoft.com/office/drawing/2014/main" id="{6D7D09DC-9AB0-5244-A511-5C18BA93E37B}"/>
              </a:ext>
            </a:extLst>
          </p:cNvPr>
          <p:cNvSpPr>
            <a:spLocks noGrp="1"/>
          </p:cNvSpPr>
          <p:nvPr>
            <p:ph idx="1"/>
          </p:nvPr>
        </p:nvSpPr>
        <p:spPr/>
        <p:txBody>
          <a:bodyPr/>
          <a:lstStyle/>
          <a:p>
            <a:r>
              <a:rPr lang="en-US" dirty="0"/>
              <a:t>Best practice is to enter the vaccine at the time of injection</a:t>
            </a:r>
          </a:p>
          <a:p>
            <a:r>
              <a:rPr lang="en-US" dirty="0"/>
              <a:t>Some clinics have choses to batch enter them at a later time or later date</a:t>
            </a:r>
          </a:p>
          <a:p>
            <a:r>
              <a:rPr lang="en-US" dirty="0"/>
              <a:t>If you back date the vaccine to the time of injection, the data will not be sent via HRM (regardless if whether PCP field is filled)</a:t>
            </a:r>
          </a:p>
          <a:p>
            <a:r>
              <a:rPr lang="en-US" dirty="0"/>
              <a:t>The </a:t>
            </a:r>
            <a:r>
              <a:rPr lang="en-US" dirty="0" err="1"/>
              <a:t>COVaxON</a:t>
            </a:r>
            <a:r>
              <a:rPr lang="en-US" dirty="0"/>
              <a:t> system sends data to HRM in segmented times going forward. So if you enter a vaccine and you have back dated it, then it won’t be “seen”.  </a:t>
            </a:r>
          </a:p>
        </p:txBody>
      </p:sp>
      <p:sp>
        <p:nvSpPr>
          <p:cNvPr id="4" name="Slide Number Placeholder 3">
            <a:extLst>
              <a:ext uri="{FF2B5EF4-FFF2-40B4-BE49-F238E27FC236}">
                <a16:creationId xmlns:a16="http://schemas.microsoft.com/office/drawing/2014/main" id="{C108FEA4-2590-1A4C-83B2-A268C644D1B9}"/>
              </a:ext>
            </a:extLst>
          </p:cNvPr>
          <p:cNvSpPr>
            <a:spLocks noGrp="1"/>
          </p:cNvSpPr>
          <p:nvPr>
            <p:ph type="sldNum" sz="quarter" idx="4"/>
          </p:nvPr>
        </p:nvSpPr>
        <p:spPr/>
        <p:txBody>
          <a:bodyPr/>
          <a:lstStyle/>
          <a:p>
            <a:fld id="{C5A57656-4955-2942-82CA-9137431A9951}" type="slidenum">
              <a:rPr lang="en-US" smtClean="0">
                <a:solidFill>
                  <a:schemeClr val="accent2">
                    <a:lumMod val="20000"/>
                    <a:lumOff val="80000"/>
                  </a:schemeClr>
                </a:solidFill>
              </a:rPr>
              <a:pPr/>
              <a:t>7</a:t>
            </a:fld>
            <a:endParaRPr lang="en-US">
              <a:solidFill>
                <a:schemeClr val="accent2">
                  <a:lumMod val="20000"/>
                  <a:lumOff val="80000"/>
                </a:schemeClr>
              </a:solidFill>
            </a:endParaRPr>
          </a:p>
        </p:txBody>
      </p:sp>
    </p:spTree>
    <p:extLst>
      <p:ext uri="{BB962C8B-B14F-4D97-AF65-F5344CB8AC3E}">
        <p14:creationId xmlns:p14="http://schemas.microsoft.com/office/powerpoint/2010/main" val="3012569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89BCA-3133-40A4-B3A6-4AB0A65695EA}"/>
              </a:ext>
            </a:extLst>
          </p:cNvPr>
          <p:cNvSpPr>
            <a:spLocks noGrp="1"/>
          </p:cNvSpPr>
          <p:nvPr>
            <p:ph type="title"/>
          </p:nvPr>
        </p:nvSpPr>
        <p:spPr/>
        <p:txBody>
          <a:bodyPr/>
          <a:lstStyle/>
          <a:p>
            <a:r>
              <a:rPr lang="en-US" dirty="0"/>
              <a:t>How Can I Get HRM?</a:t>
            </a:r>
          </a:p>
        </p:txBody>
      </p:sp>
      <p:sp>
        <p:nvSpPr>
          <p:cNvPr id="4" name="Slide Number Placeholder 3">
            <a:extLst>
              <a:ext uri="{FF2B5EF4-FFF2-40B4-BE49-F238E27FC236}">
                <a16:creationId xmlns:a16="http://schemas.microsoft.com/office/drawing/2014/main" id="{EDEF24A4-0456-4EFD-8016-D39418925E67}"/>
              </a:ext>
            </a:extLst>
          </p:cNvPr>
          <p:cNvSpPr>
            <a:spLocks noGrp="1"/>
          </p:cNvSpPr>
          <p:nvPr>
            <p:ph type="sldNum" sz="quarter" idx="4"/>
          </p:nvPr>
        </p:nvSpPr>
        <p:spPr/>
        <p:txBody>
          <a:bodyPr/>
          <a:lstStyle/>
          <a:p>
            <a:fld id="{C5A57656-4955-2942-82CA-9137431A9951}" type="slidenum">
              <a:rPr lang="en-US" smtClean="0">
                <a:solidFill>
                  <a:schemeClr val="accent2">
                    <a:lumMod val="20000"/>
                    <a:lumOff val="80000"/>
                  </a:schemeClr>
                </a:solidFill>
              </a:rPr>
              <a:pPr/>
              <a:t>8</a:t>
            </a:fld>
            <a:endParaRPr lang="en-US">
              <a:solidFill>
                <a:schemeClr val="accent2">
                  <a:lumMod val="20000"/>
                  <a:lumOff val="80000"/>
                </a:schemeClr>
              </a:solidFill>
            </a:endParaRPr>
          </a:p>
        </p:txBody>
      </p:sp>
      <p:sp>
        <p:nvSpPr>
          <p:cNvPr id="5" name="Content Placeholder 4">
            <a:extLst>
              <a:ext uri="{FF2B5EF4-FFF2-40B4-BE49-F238E27FC236}">
                <a16:creationId xmlns:a16="http://schemas.microsoft.com/office/drawing/2014/main" id="{0A5C5EAC-69D3-46FB-9CDB-70423EB9B47A}"/>
              </a:ext>
            </a:extLst>
          </p:cNvPr>
          <p:cNvSpPr txBox="1">
            <a:spLocks noGrp="1"/>
          </p:cNvSpPr>
          <p:nvPr>
            <p:ph idx="1"/>
          </p:nvPr>
        </p:nvSpPr>
        <p:spPr>
          <a:xfrm>
            <a:off x="838200" y="1647825"/>
            <a:ext cx="10515600" cy="2554545"/>
          </a:xfrm>
          <a:prstGeom prst="rect">
            <a:avLst/>
          </a:prstGeom>
          <a:noFill/>
        </p:spPr>
        <p:txBody>
          <a:bodyPr wrap="square">
            <a:spAutoFit/>
          </a:bodyPr>
          <a:lstStyle/>
          <a:p>
            <a:pPr marL="0" marR="0" lvl="0" indent="0" algn="l" defTabSz="914377" rtl="0" eaLnBrk="1" fontAlgn="auto" latinLnBrk="0" hangingPunct="1">
              <a:lnSpc>
                <a:spcPct val="100000"/>
              </a:lnSpc>
              <a:spcBef>
                <a:spcPts val="0"/>
              </a:spcBef>
              <a:spcAft>
                <a:spcPts val="0"/>
              </a:spcAft>
              <a:buClrTx/>
              <a:buSzTx/>
              <a:buNone/>
              <a:tabLst/>
              <a:defRPr/>
            </a:pPr>
            <a:r>
              <a:rPr kumimoji="0" lang="en-CA" sz="3200" b="0" i="0" u="none" strike="noStrike" kern="1200" cap="none" spc="0" normalizeH="0" baseline="0" noProof="0" dirty="0">
                <a:ln>
                  <a:noFill/>
                </a:ln>
                <a:solidFill>
                  <a:srgbClr val="0084B9"/>
                </a:solidFill>
                <a:effectLst/>
                <a:uLnTx/>
                <a:uFillTx/>
                <a:latin typeface="Calibri" panose="020F0502020204030204"/>
                <a:ea typeface="+mn-ea"/>
                <a:cs typeface="+mn-cs"/>
              </a:rPr>
              <a:t>If you are a clinician and use a certified EMR, contact:</a:t>
            </a:r>
            <a:br>
              <a:rPr kumimoji="0" lang="en-CA" sz="3200" b="0" i="0" u="none" strike="noStrike" kern="1200" cap="none" spc="0" normalizeH="0" baseline="0" noProof="0" dirty="0">
                <a:ln>
                  <a:noFill/>
                </a:ln>
                <a:solidFill>
                  <a:srgbClr val="0084B9"/>
                </a:solidFill>
                <a:effectLst/>
                <a:uLnTx/>
                <a:uFillTx/>
                <a:latin typeface="Calibri" panose="020F0502020204030204"/>
                <a:ea typeface="+mn-ea"/>
                <a:cs typeface="+mn-cs"/>
              </a:rPr>
            </a:br>
            <a:endParaRPr kumimoji="0" lang="en-CA" sz="3200" b="0" i="0" u="none" strike="noStrike" kern="1200" cap="none" spc="0" normalizeH="0" baseline="0" noProof="0" dirty="0">
              <a:ln>
                <a:noFill/>
              </a:ln>
              <a:solidFill>
                <a:srgbClr val="0084B9"/>
              </a:solidFill>
              <a:effectLst/>
              <a:uLnTx/>
              <a:uFillTx/>
              <a:latin typeface="Calibri" panose="020F0502020204030204"/>
              <a:ea typeface="+mn-ea"/>
              <a:cs typeface="+mn-cs"/>
            </a:endParaRPr>
          </a:p>
          <a:p>
            <a:pPr marL="0" marR="0" lvl="0" indent="0" algn="l" defTabSz="914377" rtl="0" eaLnBrk="1" fontAlgn="auto" latinLnBrk="0" hangingPunct="1">
              <a:lnSpc>
                <a:spcPct val="100000"/>
              </a:lnSpc>
              <a:spcBef>
                <a:spcPts val="0"/>
              </a:spcBef>
              <a:spcAft>
                <a:spcPts val="0"/>
              </a:spcAft>
              <a:buClrTx/>
              <a:buSzTx/>
              <a:buNone/>
              <a:tabLst/>
              <a:defRPr/>
            </a:pPr>
            <a:r>
              <a:rPr kumimoji="0" lang="en-CA" sz="3200" b="0" i="0" u="none" strike="noStrike" kern="1200" cap="none" spc="0" normalizeH="0" baseline="0" noProof="0" dirty="0">
                <a:ln>
                  <a:noFill/>
                </a:ln>
                <a:solidFill>
                  <a:srgbClr val="0084B9"/>
                </a:solidFill>
                <a:effectLst/>
                <a:uLnTx/>
                <a:uFillTx/>
                <a:latin typeface="Calibri" panose="020F0502020204030204"/>
                <a:ea typeface="+mn-ea"/>
                <a:cs typeface="+mn-cs"/>
                <a:hlinkClick r:id="rId2"/>
              </a:rPr>
              <a:t>support@ontariomd.com</a:t>
            </a:r>
            <a:r>
              <a:rPr kumimoji="0" lang="en-CA" sz="3200" b="0" i="0" u="none" strike="noStrike" kern="1200" cap="none" spc="0" normalizeH="0" baseline="0" noProof="0" dirty="0">
                <a:ln>
                  <a:noFill/>
                </a:ln>
                <a:solidFill>
                  <a:srgbClr val="0084B9"/>
                </a:solidFill>
                <a:effectLst/>
                <a:uLnTx/>
                <a:uFillTx/>
                <a:latin typeface="Calibri" panose="020F0502020204030204"/>
                <a:ea typeface="+mn-ea"/>
                <a:cs typeface="+mn-cs"/>
              </a:rPr>
              <a:t> </a:t>
            </a:r>
          </a:p>
          <a:p>
            <a:pPr marL="0" marR="0" lvl="0" indent="0" algn="l" defTabSz="914377" rtl="0" eaLnBrk="1" fontAlgn="auto" latinLnBrk="0" hangingPunct="1">
              <a:lnSpc>
                <a:spcPct val="100000"/>
              </a:lnSpc>
              <a:spcBef>
                <a:spcPts val="0"/>
              </a:spcBef>
              <a:spcAft>
                <a:spcPts val="0"/>
              </a:spcAft>
              <a:buClrTx/>
              <a:buSzTx/>
              <a:buNone/>
              <a:tabLst/>
              <a:defRPr/>
            </a:pPr>
            <a:endParaRPr lang="en-CA" sz="3200" dirty="0">
              <a:latin typeface="Calibri" panose="020F0502020204030204"/>
              <a:ea typeface="+mn-ea"/>
              <a:cs typeface="+mn-cs"/>
            </a:endParaRPr>
          </a:p>
          <a:p>
            <a:pPr marL="0" marR="0" lvl="0" indent="0" algn="l" defTabSz="914377" rtl="0" eaLnBrk="1" fontAlgn="auto" latinLnBrk="0" hangingPunct="1">
              <a:lnSpc>
                <a:spcPct val="100000"/>
              </a:lnSpc>
              <a:spcBef>
                <a:spcPts val="0"/>
              </a:spcBef>
              <a:spcAft>
                <a:spcPts val="0"/>
              </a:spcAft>
              <a:buClrTx/>
              <a:buSzTx/>
              <a:buNone/>
              <a:tabLst/>
              <a:defRPr/>
            </a:pPr>
            <a:r>
              <a:rPr kumimoji="0" lang="en-CA" sz="3200" b="0" i="0" u="none" strike="noStrike" kern="1200" cap="none" spc="0" normalizeH="0" baseline="0" noProof="0" dirty="0">
                <a:ln>
                  <a:noFill/>
                </a:ln>
                <a:solidFill>
                  <a:srgbClr val="0084B9"/>
                </a:solidFill>
                <a:effectLst/>
                <a:uLnTx/>
                <a:uFillTx/>
                <a:latin typeface="Calibri" panose="020F0502020204030204"/>
                <a:ea typeface="+mn-ea"/>
                <a:cs typeface="+mn-cs"/>
              </a:rPr>
              <a:t>and ask for access to HRM</a:t>
            </a:r>
            <a:endParaRPr kumimoji="0" lang="en-CA" sz="3200" b="1" i="0" u="none" strike="noStrike" kern="1200" cap="none" spc="0" normalizeH="0" baseline="0" noProof="0" dirty="0">
              <a:ln>
                <a:noFill/>
              </a:ln>
              <a:solidFill>
                <a:srgbClr val="6B3982"/>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632E4198-0D5E-4D83-849A-A2254ECBB579}"/>
              </a:ext>
            </a:extLst>
          </p:cNvPr>
          <p:cNvPicPr>
            <a:picLocks noChangeAspect="1"/>
          </p:cNvPicPr>
          <p:nvPr/>
        </p:nvPicPr>
        <p:blipFill>
          <a:blip r:embed="rId3"/>
          <a:stretch>
            <a:fillRect/>
          </a:stretch>
        </p:blipFill>
        <p:spPr>
          <a:xfrm>
            <a:off x="9104508" y="527264"/>
            <a:ext cx="2353260" cy="463336"/>
          </a:xfrm>
          <a:prstGeom prst="rect">
            <a:avLst/>
          </a:prstGeom>
        </p:spPr>
      </p:pic>
    </p:spTree>
    <p:extLst>
      <p:ext uri="{BB962C8B-B14F-4D97-AF65-F5344CB8AC3E}">
        <p14:creationId xmlns:p14="http://schemas.microsoft.com/office/powerpoint/2010/main" val="816673306"/>
      </p:ext>
    </p:extLst>
  </p:cSld>
  <p:clrMapOvr>
    <a:masterClrMapping/>
  </p:clrMapOvr>
</p:sld>
</file>

<file path=ppt/theme/theme1.xml><?xml version="1.0" encoding="utf-8"?>
<a:theme xmlns:a="http://schemas.openxmlformats.org/drawingml/2006/main" name="OntarioMD Theme 1">
  <a:themeElements>
    <a:clrScheme name="OntarioMD Colours 1">
      <a:dk1>
        <a:srgbClr val="000000"/>
      </a:dk1>
      <a:lt1>
        <a:srgbClr val="FFFFFF"/>
      </a:lt1>
      <a:dk2>
        <a:srgbClr val="481465"/>
      </a:dk2>
      <a:lt2>
        <a:srgbClr val="FFFFFF"/>
      </a:lt2>
      <a:accent1>
        <a:srgbClr val="713489"/>
      </a:accent1>
      <a:accent2>
        <a:srgbClr val="0083C7"/>
      </a:accent2>
      <a:accent3>
        <a:srgbClr val="43AD36"/>
      </a:accent3>
      <a:accent4>
        <a:srgbClr val="FFB736"/>
      </a:accent4>
      <a:accent5>
        <a:srgbClr val="FED83F"/>
      </a:accent5>
      <a:accent6>
        <a:srgbClr val="003863"/>
      </a:accent6>
      <a:hlink>
        <a:srgbClr val="FFB736"/>
      </a:hlink>
      <a:folHlink>
        <a:srgbClr val="8C7FCE"/>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ntarioMD-PowerPoint-Template-2018-16x9-white-sm" id="{149D440E-12F2-294B-98E9-3288834A9C04}" vid="{862C1436-021F-474A-819E-E9230162C41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E6F08B1CD4AF2438D2D397DB9B20622" ma:contentTypeVersion="12" ma:contentTypeDescription="Create a new document." ma:contentTypeScope="" ma:versionID="54f2370736585718bab4e951b20680a4">
  <xsd:schema xmlns:xsd="http://www.w3.org/2001/XMLSchema" xmlns:xs="http://www.w3.org/2001/XMLSchema" xmlns:p="http://schemas.microsoft.com/office/2006/metadata/properties" xmlns:ns3="54aae000-42a0-40df-8164-1aae0cc17b9d" xmlns:ns4="f015d327-17b3-4e0f-a570-9700d4ca7835" targetNamespace="http://schemas.microsoft.com/office/2006/metadata/properties" ma:root="true" ma:fieldsID="a8998fcc010529542f122e68c870702d" ns3:_="" ns4:_="">
    <xsd:import namespace="54aae000-42a0-40df-8164-1aae0cc17b9d"/>
    <xsd:import namespace="f015d327-17b3-4e0f-a570-9700d4ca7835"/>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4:SharedWithUsers" minOccurs="0"/>
                <xsd:element ref="ns4:SharedWithDetails" minOccurs="0"/>
                <xsd:element ref="ns4:SharingHintHash"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aae000-42a0-40df-8164-1aae0cc17b9d"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015d327-17b3-4e0f-a570-9700d4ca7835"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E39B8A-B0C9-42A4-A524-F26850389EED}">
  <ds:schemaRefs>
    <ds:schemaRef ds:uri="http://schemas.microsoft.com/sharepoint/v3/contenttype/forms"/>
  </ds:schemaRefs>
</ds:datastoreItem>
</file>

<file path=customXml/itemProps2.xml><?xml version="1.0" encoding="utf-8"?>
<ds:datastoreItem xmlns:ds="http://schemas.openxmlformats.org/officeDocument/2006/customXml" ds:itemID="{C2C4BF3A-9CD8-44A5-8704-EC4F1BE3CE0B}">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schemas.microsoft.com/office/2006/metadata/properties"/>
    <ds:schemaRef ds:uri="f015d327-17b3-4e0f-a570-9700d4ca7835"/>
    <ds:schemaRef ds:uri="54aae000-42a0-40df-8164-1aae0cc17b9d"/>
    <ds:schemaRef ds:uri="http://www.w3.org/XML/1998/namespace"/>
    <ds:schemaRef ds:uri="http://purl.org/dc/elements/1.1/"/>
  </ds:schemaRefs>
</ds:datastoreItem>
</file>

<file path=customXml/itemProps3.xml><?xml version="1.0" encoding="utf-8"?>
<ds:datastoreItem xmlns:ds="http://schemas.openxmlformats.org/officeDocument/2006/customXml" ds:itemID="{64871851-966F-4C1D-8405-9A1CC10513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4aae000-42a0-40df-8164-1aae0cc17b9d"/>
    <ds:schemaRef ds:uri="f015d327-17b3-4e0f-a570-9700d4ca78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406</TotalTime>
  <Words>493</Words>
  <Application>Microsoft Office PowerPoint</Application>
  <PresentationFormat>Widescreen</PresentationFormat>
  <Paragraphs>65</Paragraphs>
  <Slides>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Calibri</vt:lpstr>
      <vt:lpstr>Calibri Light</vt:lpstr>
      <vt:lpstr>Proxima Nova Light</vt:lpstr>
      <vt:lpstr>Proxima Nova Medium</vt:lpstr>
      <vt:lpstr>Proxima Nova Rg</vt:lpstr>
      <vt:lpstr>Proxima Nova Semibold</vt:lpstr>
      <vt:lpstr>Segoe UI</vt:lpstr>
      <vt:lpstr>Symbol</vt:lpstr>
      <vt:lpstr>OntarioMD Theme 1</vt:lpstr>
      <vt:lpstr>COVaxON Supports From OntarioMD  and  Reports Via Health Report Manager</vt:lpstr>
      <vt:lpstr>PowerPoint Presentation</vt:lpstr>
      <vt:lpstr>COVID-19 vaccination reports delivered by HRM: PCP field filled</vt:lpstr>
      <vt:lpstr>COVID-19 vaccination reports delivered by HRM:  PEM matching</vt:lpstr>
      <vt:lpstr>Historical Reports</vt:lpstr>
      <vt:lpstr>COVaxON Training and Resources</vt:lpstr>
      <vt:lpstr>IMPORTANT: Entering vaccines</vt:lpstr>
      <vt:lpstr>How Can I Get HRM?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Bach, David</dc:creator>
  <cp:lastModifiedBy>MacWilliam, Cynthia</cp:lastModifiedBy>
  <cp:revision>11</cp:revision>
  <dcterms:created xsi:type="dcterms:W3CDTF">2021-06-03T13:27:30Z</dcterms:created>
  <dcterms:modified xsi:type="dcterms:W3CDTF">2021-06-29T14:02:32Z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0x0101003E6F08B1CD4AF2438D2D397DB9B20622</vt:lpwstr>
  </property>
</Properties>
</file>