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318" r:id="rId3"/>
    <p:sldId id="319" r:id="rId4"/>
    <p:sldId id="320" r:id="rId5"/>
    <p:sldId id="321" r:id="rId6"/>
    <p:sldId id="327" r:id="rId7"/>
    <p:sldId id="32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productive System Review" id="{B0770FE5-9F32-4FC8-B4F2-00C9A10196E0}">
          <p14:sldIdLst>
            <p14:sldId id="256"/>
            <p14:sldId id="318"/>
            <p14:sldId id="319"/>
            <p14:sldId id="320"/>
            <p14:sldId id="321"/>
            <p14:sldId id="327"/>
            <p14:sldId id="326"/>
          </p14:sldIdLst>
        </p14:section>
      </p14:sectionLst>
    </p:ext>
    <p:ext uri="{EFAFB233-063F-42B5-8137-9DF3F51BA10A}">
      <p15:sldGuideLst xmlns:p15="http://schemas.microsoft.com/office/powerpoint/2012/main">
        <p15:guide id="1" orient="horz" pos="506">
          <p15:clr>
            <a:srgbClr val="A4A3A4"/>
          </p15:clr>
        </p15:guide>
        <p15:guide id="2" pos="568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Farrar" initials="SF" lastIdx="2" clrIdx="0">
    <p:extLst>
      <p:ext uri="{19B8F6BF-5375-455C-9EA6-DF929625EA0E}">
        <p15:presenceInfo xmlns:p15="http://schemas.microsoft.com/office/powerpoint/2012/main" userId="S-1-5-21-1576198208-2400369519-3971094173-2443" providerId="AD"/>
      </p:ext>
    </p:extLst>
  </p:cmAuthor>
  <p:cmAuthor id="2" name="Emily Tubbs" initials="ET" lastIdx="19" clrIdx="1">
    <p:extLst>
      <p:ext uri="{19B8F6BF-5375-455C-9EA6-DF929625EA0E}">
        <p15:presenceInfo xmlns:p15="http://schemas.microsoft.com/office/powerpoint/2012/main" userId="S::etubbs@hpeph.ca::10ca86f2-0c4f-49c5-a224-9e33636040c0" providerId="AD"/>
      </p:ext>
    </p:extLst>
  </p:cmAuthor>
  <p:cmAuthor id="3" name="Nancy Bettencourt" initials="NB" lastIdx="4" clrIdx="2">
    <p:extLst>
      <p:ext uri="{19B8F6BF-5375-455C-9EA6-DF929625EA0E}">
        <p15:presenceInfo xmlns:p15="http://schemas.microsoft.com/office/powerpoint/2012/main" userId="S-1-5-21-1576198208-2400369519-3971094173-2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6139" autoAdjust="0"/>
  </p:normalViewPr>
  <p:slideViewPr>
    <p:cSldViewPr snapToGrid="0">
      <p:cViewPr varScale="1">
        <p:scale>
          <a:sx n="72" d="100"/>
          <a:sy n="72" d="100"/>
        </p:scale>
        <p:origin x="2100" y="78"/>
      </p:cViewPr>
      <p:guideLst>
        <p:guide orient="horz" pos="506"/>
        <p:guide pos="568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5" d="100"/>
          <a:sy n="145" d="100"/>
        </p:scale>
        <p:origin x="61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1544E2-FB89-4AB9-BE2B-FE27D86B5CE2}" type="datetimeFigureOut">
              <a:rPr lang="en-CA" smtClean="0"/>
              <a:t>2023-08-04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8B1737-849F-480A-8DB9-FCE162DD30FF}" type="slidenum">
              <a:rPr lang="en-CA" smtClean="0"/>
              <a:t>‹#›</a:t>
            </a:fld>
            <a:endParaRPr lang="en-CA"/>
          </a:p>
        </p:txBody>
      </p:sp>
    </p:spTree>
    <p:extLst>
      <p:ext uri="{BB962C8B-B14F-4D97-AF65-F5344CB8AC3E}">
        <p14:creationId xmlns:p14="http://schemas.microsoft.com/office/powerpoint/2010/main" val="26256884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FDAFB8-8A92-46C0-98AC-74BF88596A6B}" type="datetimeFigureOut">
              <a:rPr lang="en-CA" smtClean="0"/>
              <a:t>2023-08-04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74099-842B-4E1B-8065-29877E903EE6}" type="slidenum">
              <a:rPr lang="en-CA" smtClean="0"/>
              <a:t>‹#›</a:t>
            </a:fld>
            <a:endParaRPr lang="en-CA"/>
          </a:p>
        </p:txBody>
      </p:sp>
    </p:spTree>
    <p:extLst>
      <p:ext uri="{BB962C8B-B14F-4D97-AF65-F5344CB8AC3E}">
        <p14:creationId xmlns:p14="http://schemas.microsoft.com/office/powerpoint/2010/main" val="7076574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Notes to presenter:</a:t>
            </a:r>
          </a:p>
          <a:p>
            <a:r>
              <a:rPr lang="en-CA" sz="1200" kern="1200" dirty="0">
                <a:solidFill>
                  <a:schemeClr val="tx1"/>
                </a:solidFill>
                <a:effectLst/>
                <a:latin typeface="+mn-lt"/>
                <a:ea typeface="+mn-ea"/>
                <a:cs typeface="+mn-cs"/>
              </a:rPr>
              <a:t>-this presentation directly supports the H&amp;PE Curriculum, Healthy Living Strand, in Grade 7 D1.3 Delaying sexual activity, D1.5 STBBIs and pregnancy prevention, D2.4 Sexual health and decision making, Grade 8 D1.4 Decisions about sexual activity; supports, D2.3 Decision making consideration and skills, Grade 8 C1.4 Decision about sexual activity; supports, C2.4 Decision making, contraception, Grade 9 C1.4 Preventing pregnancy and STIs (could also be used for higher grades (7+)).</a:t>
            </a:r>
          </a:p>
          <a:p>
            <a:r>
              <a:rPr lang="en-CA" sz="1200" kern="1200" dirty="0">
                <a:solidFill>
                  <a:schemeClr val="tx1"/>
                </a:solidFill>
                <a:effectLst/>
                <a:latin typeface="+mn-lt"/>
                <a:ea typeface="+mn-ea"/>
                <a:cs typeface="+mn-cs"/>
              </a:rPr>
              <a:t>Before presenting to students, please review content in advance with classroom teacher or other school staff to ensure appropriateness.  </a:t>
            </a:r>
          </a:p>
          <a:p>
            <a:r>
              <a:rPr lang="en-CA" sz="1200" kern="1200" dirty="0">
                <a:solidFill>
                  <a:schemeClr val="tx1"/>
                </a:solidFill>
                <a:effectLst/>
                <a:latin typeface="+mn-lt"/>
                <a:ea typeface="+mn-ea"/>
                <a:cs typeface="+mn-cs"/>
              </a:rPr>
              <a:t>-provide a “sensitive topic” statement and make students aware of supports available in school (e.g. have social worker on standby/available for drop ins, Guidance, trusted adult)</a:t>
            </a:r>
          </a:p>
          <a:p>
            <a:r>
              <a:rPr lang="en-CA" sz="1200" kern="1200" dirty="0">
                <a:solidFill>
                  <a:schemeClr val="tx1"/>
                </a:solidFill>
                <a:effectLst/>
                <a:latin typeface="+mn-lt"/>
                <a:ea typeface="+mn-ea"/>
                <a:cs typeface="+mn-cs"/>
              </a:rPr>
              <a:t>______________________________________________________</a:t>
            </a:r>
          </a:p>
          <a:p>
            <a:r>
              <a:rPr lang="en-CA" sz="1200" kern="1200" dirty="0">
                <a:solidFill>
                  <a:schemeClr val="tx1"/>
                </a:solidFill>
                <a:effectLst/>
                <a:latin typeface="+mn-lt"/>
                <a:ea typeface="+mn-ea"/>
                <a:cs typeface="+mn-cs"/>
              </a:rPr>
              <a:t>Sample Speaker Notes:</a:t>
            </a:r>
          </a:p>
          <a:p>
            <a:r>
              <a:rPr lang="en-CA" sz="1200" kern="1200" dirty="0">
                <a:solidFill>
                  <a:schemeClr val="tx1"/>
                </a:solidFill>
                <a:effectLst/>
                <a:latin typeface="+mn-lt"/>
                <a:ea typeface="+mn-ea"/>
                <a:cs typeface="+mn-cs"/>
              </a:rPr>
              <a:t>-Welcome &amp; Introduction</a:t>
            </a:r>
          </a:p>
          <a:p>
            <a:r>
              <a:rPr lang="en-CA" sz="1200" kern="1200" dirty="0">
                <a:solidFill>
                  <a:schemeClr val="tx1"/>
                </a:solidFill>
                <a:effectLst/>
                <a:latin typeface="+mn-lt"/>
                <a:ea typeface="+mn-ea"/>
                <a:cs typeface="+mn-cs"/>
              </a:rPr>
              <a:t>-Today we will be reviewing the reproductive systems</a:t>
            </a:r>
            <a:endParaRPr lang="en-CA" sz="1200" kern="1200" dirty="0">
              <a:solidFill>
                <a:schemeClr val="tx1"/>
              </a:solidFill>
              <a:effectLst/>
              <a:highlight>
                <a:srgbClr val="FFFF00"/>
              </a:highlight>
              <a:latin typeface="+mn-lt"/>
              <a:ea typeface="+mn-ea"/>
              <a:cs typeface="+mn-cs"/>
            </a:endParaRPr>
          </a:p>
          <a:p>
            <a:r>
              <a:rPr lang="en-CA" sz="1200" kern="1200" dirty="0">
                <a:solidFill>
                  <a:schemeClr val="tx1"/>
                </a:solidFill>
                <a:effectLst/>
                <a:latin typeface="+mn-lt"/>
                <a:ea typeface="+mn-ea"/>
                <a:cs typeface="+mn-cs"/>
              </a:rPr>
              <a:t>-If you feel that you need advice, please talk to a teacher, parent, school social worker or other adult you trust.  </a:t>
            </a:r>
          </a:p>
          <a:p>
            <a:r>
              <a:rPr lang="en-CA" sz="1200" kern="1200" dirty="0">
                <a:solidFill>
                  <a:schemeClr val="tx1"/>
                </a:solidFill>
                <a:effectLst/>
                <a:latin typeface="+mn-lt"/>
                <a:ea typeface="+mn-ea"/>
                <a:cs typeface="+mn-cs"/>
              </a:rPr>
              <a:t>-We won’t address individual situations during the presentation (privacy) but you can speak to someone after if you like.</a:t>
            </a:r>
          </a:p>
          <a:p>
            <a:endParaRPr lang="en-CA" dirty="0"/>
          </a:p>
          <a:p>
            <a:endParaRPr lang="en-CA" dirty="0"/>
          </a:p>
          <a:p>
            <a:r>
              <a:rPr lang="en-US" sz="1200" b="1" kern="1200" dirty="0">
                <a:solidFill>
                  <a:schemeClr val="tx1"/>
                </a:solidFill>
                <a:effectLst/>
                <a:latin typeface="+mn-lt"/>
                <a:ea typeface="+mn-ea"/>
                <a:cs typeface="+mn-cs"/>
              </a:rPr>
              <a:t>A person’s sex can be assigned at birth as male or female. Some people are born as intersex (the reproductive, sexual or genetic biology of a person is unclear, not exclusively male or female or otherwise does not fit within traditional definitions of male or female). Assigned sex is independent of gender. </a:t>
            </a:r>
            <a:endParaRPr lang="en-CA"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Gender identity is a person’s internal sense of identity as girl/woman, boy/man, fluid among genders or no gender (regardless of what sex they were assigned at birth). </a:t>
            </a:r>
            <a:endParaRPr lang="en-CA" sz="1200" b="1" kern="1200" dirty="0">
              <a:solidFill>
                <a:schemeClr val="tx1"/>
              </a:solidFill>
              <a:effectLst/>
              <a:latin typeface="+mn-lt"/>
              <a:ea typeface="+mn-ea"/>
              <a:cs typeface="+mn-cs"/>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a:t>
            </a:fld>
            <a:endParaRPr lang="en-CA"/>
          </a:p>
        </p:txBody>
      </p:sp>
    </p:spTree>
    <p:extLst>
      <p:ext uri="{BB962C8B-B14F-4D97-AF65-F5344CB8AC3E}">
        <p14:creationId xmlns:p14="http://schemas.microsoft.com/office/powerpoint/2010/main" val="107408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Review of reproductive systems.</a:t>
            </a:r>
          </a:p>
          <a:p>
            <a:endParaRPr lang="en-CA" sz="1600" b="1" dirty="0"/>
          </a:p>
          <a:p>
            <a:r>
              <a:rPr lang="en-CA" dirty="0"/>
              <a:t>People with a vagina (female) reproductive system have organs both inside and outside the body. The internal organs include the fallopian tubes, ovaries, uterus, and cervix. The external organs include the vagina, vulva and the clitoris (part of the vulva).</a:t>
            </a:r>
          </a:p>
          <a:p>
            <a:endParaRPr lang="en-CA" dirty="0"/>
          </a:p>
          <a:p>
            <a:r>
              <a:rPr lang="en-CA" dirty="0"/>
              <a:t>Fallopian Tube – Fallopian tubes connect the ovaries to the uterus, creating a passageway for the eggs to be transported from the ovaries to the uterus. If a sperm fertilizes the egg, it is at this point that pregnancy can occur.</a:t>
            </a:r>
          </a:p>
          <a:p>
            <a:endParaRPr lang="en-CA" dirty="0"/>
          </a:p>
          <a:p>
            <a:r>
              <a:rPr lang="en-CA" dirty="0"/>
              <a:t>Ovaries – Ovaries are the main reproductive organ of females. They produce female hormones and eggs.</a:t>
            </a:r>
          </a:p>
          <a:p>
            <a:endParaRPr lang="en-CA" dirty="0"/>
          </a:p>
          <a:p>
            <a:r>
              <a:rPr lang="en-CA" dirty="0"/>
              <a:t>Uterus – The uterus connects all the female organs and it is there that a baby develops during pregnancy. Pregnancy lasts 280 days on average.</a:t>
            </a:r>
          </a:p>
          <a:p>
            <a:endParaRPr lang="en-CA" dirty="0"/>
          </a:p>
          <a:p>
            <a:r>
              <a:rPr lang="en-CA" dirty="0"/>
              <a:t>Cervix – The cervix is the neck of the vagina.</a:t>
            </a:r>
          </a:p>
          <a:p>
            <a:endParaRPr lang="en-CA" dirty="0"/>
          </a:p>
          <a:p>
            <a:r>
              <a:rPr lang="en-CA" dirty="0"/>
              <a:t>Vagina – The vagina is a muscular tube leading from the external genitals to the cervix. Menstrual blood leaves the body through this passageway. A penis is inserted into the vagina during sexual intercourse. A baby is delivered from the uterus through the cervix and vaginal opening.</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a:t>
            </a:fld>
            <a:endParaRPr lang="en-CA"/>
          </a:p>
        </p:txBody>
      </p:sp>
    </p:spTree>
    <p:extLst>
      <p:ext uri="{BB962C8B-B14F-4D97-AF65-F5344CB8AC3E}">
        <p14:creationId xmlns:p14="http://schemas.microsoft.com/office/powerpoint/2010/main" val="52692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menstrual cycle is the length of time it takes (an individual with a female reproductive system) for the body to go through the process of releasing an egg, preparing the uterus to cushion a fertilized egg, and then shedding the thickened lining and the unfertilized egg through vaginal bleeding.</a:t>
            </a:r>
          </a:p>
          <a:p>
            <a:endParaRPr lang="en-CA" dirty="0"/>
          </a:p>
          <a:p>
            <a:r>
              <a:rPr lang="en-CA" dirty="0"/>
              <a:t>The ‘period’ itself is one part of the female cycle. The medical term for getting a period is menstruation or “menses”.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Menstruation usually begins around the ages of 9 to 15. Every person has their own internal clock that determines when the events of puberty begin.</a:t>
            </a:r>
            <a:endParaRPr lang="en-CA" sz="1200" kern="1200" dirty="0">
              <a:solidFill>
                <a:schemeClr val="tx1"/>
              </a:solidFill>
              <a:effectLst/>
              <a:latin typeface="+mn-lt"/>
              <a:ea typeface="+mn-ea"/>
              <a:cs typeface="+mn-cs"/>
            </a:endParaRPr>
          </a:p>
          <a:p>
            <a:endParaRPr lang="en-CA" dirty="0"/>
          </a:p>
          <a:p>
            <a:r>
              <a:rPr lang="en-CA" dirty="0"/>
              <a:t>A female’s hormone system controls the menstrual cycle. The changes in a female’s body (including cramps, mood/psychological changes, and a period) are brought on by changes in the levels of hormones that are circulating through her system.</a:t>
            </a:r>
          </a:p>
          <a:p>
            <a:endParaRPr lang="en-CA" dirty="0"/>
          </a:p>
          <a:p>
            <a:pPr marL="174708" indent="-174708">
              <a:buFont typeface="Arial" panose="020B0604020202020204" pitchFamily="34" charset="0"/>
              <a:buChar char="•"/>
            </a:pPr>
            <a:r>
              <a:rPr lang="en-CA" dirty="0"/>
              <a:t>Ovaries produce hormones, especially estrogen, leading to breast development and periods.</a:t>
            </a:r>
          </a:p>
          <a:p>
            <a:pPr marL="174708" indent="-174708">
              <a:buFont typeface="Arial" panose="020B0604020202020204" pitchFamily="34" charset="0"/>
              <a:buChar char="•"/>
            </a:pPr>
            <a:r>
              <a:rPr lang="en-CA" dirty="0"/>
              <a:t>Ovaries are filled with many eggs.</a:t>
            </a:r>
          </a:p>
          <a:p>
            <a:pPr marL="174708" indent="-174708">
              <a:buFont typeface="Arial" panose="020B0604020202020204" pitchFamily="34" charset="0"/>
              <a:buChar char="•"/>
            </a:pPr>
            <a:r>
              <a:rPr lang="en-CA" dirty="0"/>
              <a:t>At a certain point, the pituitary gland located in a woman’s brain will release messenger hormones, FSH and LH, which “command” the ovaries to release an egg.</a:t>
            </a:r>
          </a:p>
          <a:p>
            <a:pPr marL="174708" indent="-174708">
              <a:buFont typeface="Arial" panose="020B0604020202020204" pitchFamily="34" charset="0"/>
              <a:buChar char="•"/>
            </a:pPr>
            <a:r>
              <a:rPr lang="en-CA" dirty="0"/>
              <a:t>If sexual intercourse occurs and the egg is fertilized by a sperm, it leads to a pregnancy.</a:t>
            </a:r>
          </a:p>
          <a:p>
            <a:pPr marL="174708" indent="-174708">
              <a:buFont typeface="Arial" panose="020B0604020202020204" pitchFamily="34" charset="0"/>
              <a:buChar char="•"/>
            </a:pPr>
            <a:r>
              <a:rPr lang="en-CA" dirty="0"/>
              <a:t>If an egg is not fertilized, the lining of the uterus, called endometrium, is shed through the vagina, leading to menstruation.</a:t>
            </a:r>
          </a:p>
          <a:p>
            <a:pPr marL="174708" indent="-174708">
              <a:buFont typeface="Arial" panose="020B0604020202020204" pitchFamily="34" charset="0"/>
              <a:buChar char="•"/>
            </a:pPr>
            <a:r>
              <a:rPr lang="en-CA" dirty="0"/>
              <a:t>The cycle then begins again. It may take a few years for a young female to fall into a regular pattern of menstruation. Similarly, in the years leading up to menopause (usually around 50, when a female stops ovulating and her period stops), a female’s cycle can also be a bit unpredictable.</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4</a:t>
            </a:fld>
            <a:endParaRPr lang="en-CA"/>
          </a:p>
        </p:txBody>
      </p:sp>
    </p:spTree>
    <p:extLst>
      <p:ext uri="{BB962C8B-B14F-4D97-AF65-F5344CB8AC3E}">
        <p14:creationId xmlns:p14="http://schemas.microsoft.com/office/powerpoint/2010/main" val="78716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Individuals with penises (male reproductive system) have sexual organs both inside and outside the body. The internal organs include the epididymis, vas deferens, seminal vesicles, and prostate, and the external organs include the penis and testicles.</a:t>
            </a:r>
          </a:p>
          <a:p>
            <a:endParaRPr lang="en-CA" dirty="0"/>
          </a:p>
          <a:p>
            <a:r>
              <a:rPr lang="en-CA" dirty="0"/>
              <a:t>Vas Deferens – Another name for the vas deferens is the sperm duct. The vas deferens transport sperm from the epididymis to the urethra.</a:t>
            </a:r>
          </a:p>
          <a:p>
            <a:endParaRPr lang="en-CA" dirty="0"/>
          </a:p>
          <a:p>
            <a:r>
              <a:rPr lang="en-CA" dirty="0"/>
              <a:t>Seminal vesicles – Seminal vesicles secrete a thick fluid that nourishes the sperm.</a:t>
            </a:r>
          </a:p>
          <a:p>
            <a:endParaRPr lang="en-CA" dirty="0"/>
          </a:p>
          <a:p>
            <a:r>
              <a:rPr lang="en-CA" dirty="0"/>
              <a:t>Prostate Gland – The prostate gland enlarges to block urine from leaving the bladder when sperm is ejaculated.</a:t>
            </a:r>
          </a:p>
          <a:p>
            <a:endParaRPr lang="en-CA" dirty="0"/>
          </a:p>
          <a:p>
            <a:r>
              <a:rPr lang="en-CA" dirty="0"/>
              <a:t>Penis – The penis delivers sperm through the urethra. It is made up of two parts, the shaft and the glans.</a:t>
            </a:r>
          </a:p>
          <a:p>
            <a:endParaRPr lang="en-CA" dirty="0"/>
          </a:p>
          <a:p>
            <a:r>
              <a:rPr lang="en-CA" dirty="0"/>
              <a:t>Epididymis – The epididymis is where sperm matures.</a:t>
            </a:r>
          </a:p>
          <a:p>
            <a:endParaRPr lang="en-CA" dirty="0"/>
          </a:p>
          <a:p>
            <a:r>
              <a:rPr lang="en-CA" dirty="0"/>
              <a:t>Testicle – Another name for testicles is testes. They produce and store millions of sperm cells. They also produce the hormone testosterone. </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5</a:t>
            </a:fld>
            <a:endParaRPr lang="en-CA"/>
          </a:p>
        </p:txBody>
      </p:sp>
    </p:spTree>
    <p:extLst>
      <p:ext uri="{BB962C8B-B14F-4D97-AF65-F5344CB8AC3E}">
        <p14:creationId xmlns:p14="http://schemas.microsoft.com/office/powerpoint/2010/main" val="212617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sperm is very small; there are over 300 million sperm in 5 ml (1 tsp) of semen.  </a:t>
            </a:r>
          </a:p>
          <a:p>
            <a:r>
              <a:rPr lang="en-US" dirty="0"/>
              <a:t>Millions of sperm are made every day in the testicles and stored in the epididymis. Sperm that are not released through ejaculation are reabsorbed by the body. </a:t>
            </a:r>
          </a:p>
          <a:p>
            <a:r>
              <a:rPr lang="en-US" dirty="0"/>
              <a:t>The sperm travel up the vas deferens and mix with fluid from the seminal vesicle and prostate to form whitish sticky fluid called semen.</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6</a:t>
            </a:fld>
            <a:endParaRPr lang="en-CA"/>
          </a:p>
        </p:txBody>
      </p:sp>
    </p:spTree>
    <p:extLst>
      <p:ext uri="{BB962C8B-B14F-4D97-AF65-F5344CB8AC3E}">
        <p14:creationId xmlns:p14="http://schemas.microsoft.com/office/powerpoint/2010/main" val="184921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7</a:t>
            </a:fld>
            <a:endParaRPr lang="en-CA"/>
          </a:p>
        </p:txBody>
      </p:sp>
    </p:spTree>
    <p:extLst>
      <p:ext uri="{BB962C8B-B14F-4D97-AF65-F5344CB8AC3E}">
        <p14:creationId xmlns:p14="http://schemas.microsoft.com/office/powerpoint/2010/main" val="2857873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536724"/>
            <a:ext cx="8343900" cy="983224"/>
          </a:xfrm>
          <a:prstGeom prst="rect">
            <a:avLst/>
          </a:prstGeom>
        </p:spPr>
        <p:txBody>
          <a:bodyPr anchor="b"/>
          <a:lstStyle>
            <a:lvl1pPr algn="ctr">
              <a:defRPr sz="44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908455" y="3573939"/>
            <a:ext cx="7122041" cy="585106"/>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8" name="Picture 7" descr="Hastings Prince Edward Public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535" y="190912"/>
            <a:ext cx="2578058" cy="1627255"/>
          </a:xfrm>
          <a:prstGeom prst="rect">
            <a:avLst/>
          </a:prstGeom>
        </p:spPr>
      </p:pic>
      <p:sp>
        <p:nvSpPr>
          <p:cNvPr id="14" name="Picture Placeholder 13"/>
          <p:cNvSpPr>
            <a:spLocks noGrp="1"/>
          </p:cNvSpPr>
          <p:nvPr>
            <p:ph type="pic" sz="quarter" idx="12"/>
          </p:nvPr>
        </p:nvSpPr>
        <p:spPr>
          <a:xfrm>
            <a:off x="5801500" y="190912"/>
            <a:ext cx="3153229" cy="2124137"/>
          </a:xfrm>
          <a:prstGeom prst="rect">
            <a:avLst/>
          </a:prstGeom>
        </p:spPr>
        <p:txBody>
          <a:bodyPr/>
          <a:lstStyle/>
          <a:p>
            <a:r>
              <a:rPr lang="en-US"/>
              <a:t>Click icon to add picture</a:t>
            </a:r>
            <a:endParaRPr lang="en-CA" dirty="0"/>
          </a:p>
        </p:txBody>
      </p:sp>
      <p:sp>
        <p:nvSpPr>
          <p:cNvPr id="15" name="Slide Number Placeholder 14"/>
          <p:cNvSpPr>
            <a:spLocks noGrp="1"/>
          </p:cNvSpPr>
          <p:nvPr>
            <p:ph type="sldNum" sz="quarter" idx="13"/>
          </p:nvPr>
        </p:nvSpPr>
        <p:spPr/>
        <p:txBody>
          <a:bodyPr/>
          <a:lstStyle/>
          <a:p>
            <a:fld id="{7C52F5B9-FDB6-408B-9494-2A665E6CCD82}" type="slidenum">
              <a:rPr lang="en-CA" smtClean="0"/>
              <a:pPr/>
              <a:t>‹#›</a:t>
            </a:fld>
            <a:endParaRPr lang="en-CA" dirty="0"/>
          </a:p>
        </p:txBody>
      </p:sp>
      <p:sp>
        <p:nvSpPr>
          <p:cNvPr id="9" name="Footer Placeholder 4">
            <a:extLst>
              <a:ext uri="{FF2B5EF4-FFF2-40B4-BE49-F238E27FC236}">
                <a16:creationId xmlns:a16="http://schemas.microsoft.com/office/drawing/2014/main" id="{03814D61-368B-44C0-946A-A4816AFAFC1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180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878959" y="3040380"/>
            <a:ext cx="7122041" cy="1044836"/>
          </a:xfrm>
          <a:prstGeom prst="rect">
            <a:avLst/>
          </a:prstGeom>
        </p:spPr>
        <p:txBody>
          <a:bodyPr anchor="b"/>
          <a:lstStyle>
            <a:lvl1pPr algn="ctr">
              <a:defRPr sz="50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7" name="Subtitle 2"/>
          <p:cNvSpPr>
            <a:spLocks noGrp="1"/>
          </p:cNvSpPr>
          <p:nvPr>
            <p:ph type="subTitle" idx="1"/>
          </p:nvPr>
        </p:nvSpPr>
        <p:spPr>
          <a:xfrm>
            <a:off x="878959" y="4085216"/>
            <a:ext cx="7122041" cy="1172584"/>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76630"/>
            <a:ext cx="2387009" cy="1506666"/>
          </a:xfrm>
          <a:prstGeom prst="rect">
            <a:avLst/>
          </a:prstGeom>
        </p:spPr>
      </p:pic>
      <p:sp>
        <p:nvSpPr>
          <p:cNvPr id="10" name="Picture Placeholder 13"/>
          <p:cNvSpPr>
            <a:spLocks noGrp="1"/>
          </p:cNvSpPr>
          <p:nvPr>
            <p:ph type="pic" sz="quarter" idx="12"/>
          </p:nvPr>
        </p:nvSpPr>
        <p:spPr>
          <a:xfrm>
            <a:off x="4847771" y="584201"/>
            <a:ext cx="3153229" cy="2124137"/>
          </a:xfrm>
          <a:prstGeom prst="rect">
            <a:avLst/>
          </a:prstGeom>
        </p:spPr>
        <p:txBody>
          <a:bodyPr/>
          <a:lstStyle/>
          <a:p>
            <a:r>
              <a:rPr lang="en-US"/>
              <a:t>Click icon to add picture</a:t>
            </a:r>
            <a:endParaRPr lang="en-CA" dirty="0"/>
          </a:p>
        </p:txBody>
      </p:sp>
      <p:sp>
        <p:nvSpPr>
          <p:cNvPr id="11" name="Slide Number Placeholder 14"/>
          <p:cNvSpPr>
            <a:spLocks noGrp="1"/>
          </p:cNvSpPr>
          <p:nvPr>
            <p:ph type="sldNum" sz="quarter" idx="13"/>
          </p:nvPr>
        </p:nvSpPr>
        <p:spPr>
          <a:xfrm>
            <a:off x="228600" y="5578984"/>
            <a:ext cx="2057400" cy="365125"/>
          </a:xfrm>
        </p:spPr>
        <p:txBody>
          <a:bodyPr/>
          <a:lstStyle/>
          <a:p>
            <a:fld id="{7C52F5B9-FDB6-408B-9494-2A665E6CCD82}" type="slidenum">
              <a:rPr lang="en-CA" smtClean="0"/>
              <a:pPr/>
              <a:t>‹#›</a:t>
            </a:fld>
            <a:endParaRPr lang="en-CA" dirty="0"/>
          </a:p>
        </p:txBody>
      </p:sp>
      <p:sp>
        <p:nvSpPr>
          <p:cNvPr id="13" name="Footer Placeholder 4">
            <a:extLst>
              <a:ext uri="{FF2B5EF4-FFF2-40B4-BE49-F238E27FC236}">
                <a16:creationId xmlns:a16="http://schemas.microsoft.com/office/drawing/2014/main" id="{BA8B2C02-F613-4CA0-A883-A0E5B3B3823B}"/>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6436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053E91A1-9E37-4E51-8CF0-D6597D2ED22A}"/>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800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4748102"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74267A92-E9F4-4D31-B40B-85DC1ED05C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a:extLst>
              <a:ext uri="{FF2B5EF4-FFF2-40B4-BE49-F238E27FC236}">
                <a16:creationId xmlns:a16="http://schemas.microsoft.com/office/drawing/2014/main" id="{0D4102D7-36BA-410C-A787-D454F2B052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Tree>
    <p:extLst>
      <p:ext uri="{BB962C8B-B14F-4D97-AF65-F5344CB8AC3E}">
        <p14:creationId xmlns:p14="http://schemas.microsoft.com/office/powerpoint/2010/main" val="8057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swoosh">
    <p:spTree>
      <p:nvGrpSpPr>
        <p:cNvPr id="1" name=""/>
        <p:cNvGrpSpPr/>
        <p:nvPr/>
      </p:nvGrpSpPr>
      <p:grpSpPr>
        <a:xfrm>
          <a:off x="0" y="0"/>
          <a:ext cx="0" cy="0"/>
          <a:chOff x="0" y="0"/>
          <a:chExt cx="0" cy="0"/>
        </a:xfrm>
      </p:grpSpPr>
      <p:sp>
        <p:nvSpPr>
          <p:cNvPr id="2" name="Title 1"/>
          <p:cNvSpPr>
            <a:spLocks noGrp="1"/>
          </p:cNvSpPr>
          <p:nvPr>
            <p:ph type="title"/>
          </p:nvPr>
        </p:nvSpPr>
        <p:spPr>
          <a:xfrm>
            <a:off x="4854428" y="309669"/>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8" name="Footer Placeholder 4">
            <a:extLst>
              <a:ext uri="{FF2B5EF4-FFF2-40B4-BE49-F238E27FC236}">
                <a16:creationId xmlns:a16="http://schemas.microsoft.com/office/drawing/2014/main" id="{44A5BE6C-C90A-4D1F-81A4-2FBEC2568328}"/>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564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yout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472440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99BBC60A-E31F-41CA-85D5-3760C6BFAB2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20979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3">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6"/>
            <a:ext cx="6572250" cy="841375"/>
          </a:xfrm>
          <a:prstGeom prst="rect">
            <a:avLst/>
          </a:prstGeom>
        </p:spPr>
        <p:txBody>
          <a:body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2698751"/>
            <a:ext cx="4019550" cy="1165733"/>
          </a:xfrm>
          <a:prstGeom prst="rect">
            <a:avLst/>
          </a:prstGeom>
        </p:spPr>
        <p:txBody>
          <a:bodyPr/>
          <a:lstStyle/>
          <a:p>
            <a:r>
              <a:rPr lang="en-US"/>
              <a:t>Click icon to add picture</a:t>
            </a:r>
            <a:endParaRPr lang="en-CA" dirty="0"/>
          </a:p>
        </p:txBody>
      </p:sp>
      <p:sp>
        <p:nvSpPr>
          <p:cNvPr id="14" name="Content Placeholder 2"/>
          <p:cNvSpPr>
            <a:spLocks noGrp="1"/>
          </p:cNvSpPr>
          <p:nvPr>
            <p:ph idx="15"/>
          </p:nvPr>
        </p:nvSpPr>
        <p:spPr>
          <a:xfrm>
            <a:off x="628650" y="3907092"/>
            <a:ext cx="6572250" cy="841375"/>
          </a:xfrm>
          <a:prstGeom prst="rect">
            <a:avLst/>
          </a:prstGeom>
        </p:spPr>
        <p:txBody>
          <a:bodyPr/>
          <a:lstStyle/>
          <a:p>
            <a:pPr lvl="0"/>
            <a:r>
              <a:rPr lang="en-US"/>
              <a:t>Edit Master text styles</a:t>
            </a:r>
          </a:p>
        </p:txBody>
      </p:sp>
      <p:sp>
        <p:nvSpPr>
          <p:cNvPr id="16" name="Footer Placeholder 4">
            <a:extLst>
              <a:ext uri="{FF2B5EF4-FFF2-40B4-BE49-F238E27FC236}">
                <a16:creationId xmlns:a16="http://schemas.microsoft.com/office/drawing/2014/main" id="{1AAA9F23-5362-4424-B3FA-D80DDB50290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29595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4">
    <p:spTree>
      <p:nvGrpSpPr>
        <p:cNvPr id="1" name=""/>
        <p:cNvGrpSpPr/>
        <p:nvPr/>
      </p:nvGrpSpPr>
      <p:grpSpPr>
        <a:xfrm>
          <a:off x="0" y="0"/>
          <a:ext cx="0" cy="0"/>
          <a:chOff x="0" y="0"/>
          <a:chExt cx="0" cy="0"/>
        </a:xfrm>
      </p:grpSpPr>
      <p:sp>
        <p:nvSpPr>
          <p:cNvPr id="7" name="Title 1"/>
          <p:cNvSpPr>
            <a:spLocks noGrp="1"/>
          </p:cNvSpPr>
          <p:nvPr>
            <p:ph type="title"/>
          </p:nvPr>
        </p:nvSpPr>
        <p:spPr>
          <a:xfrm>
            <a:off x="4708398" y="387467"/>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443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9"/>
            <a:ext cx="3346323" cy="571492"/>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443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699452EF-57B2-45E7-BA96-FCCD75D9FD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86514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Display">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7886700" cy="3535617"/>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58838D53-F78D-47A4-A126-64B08EB5AD0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9150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Display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777852"/>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5645150"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4010025" cy="3535617"/>
          </a:xfrm>
          <a:prstGeom prst="rect">
            <a:avLst/>
          </a:prstGeom>
        </p:spPr>
        <p:txBody>
          <a:bodyPr/>
          <a:lstStyle/>
          <a:p>
            <a:r>
              <a:rPr lang="en-US"/>
              <a:t>Click icon to add picture</a:t>
            </a:r>
            <a:endParaRPr lang="en-CA"/>
          </a:p>
        </p:txBody>
      </p:sp>
      <p:sp>
        <p:nvSpPr>
          <p:cNvPr id="14" name="Picture Placeholder 14"/>
          <p:cNvSpPr>
            <a:spLocks noGrp="1"/>
          </p:cNvSpPr>
          <p:nvPr>
            <p:ph type="pic" sz="quarter" idx="15"/>
          </p:nvPr>
        </p:nvSpPr>
        <p:spPr>
          <a:xfrm>
            <a:off x="4657725" y="1825626"/>
            <a:ext cx="4010025" cy="3535617"/>
          </a:xfrm>
          <a:prstGeom prst="rect">
            <a:avLst/>
          </a:prstGeom>
        </p:spPr>
        <p:txBody>
          <a:bodyPr/>
          <a:lstStyle/>
          <a:p>
            <a:r>
              <a:rPr lang="en-US"/>
              <a:t>Click icon to add picture</a:t>
            </a:r>
            <a:endParaRPr lang="en-CA"/>
          </a:p>
        </p:txBody>
      </p:sp>
      <p:sp>
        <p:nvSpPr>
          <p:cNvPr id="16" name="Footer Placeholder 4">
            <a:extLst>
              <a:ext uri="{FF2B5EF4-FFF2-40B4-BE49-F238E27FC236}">
                <a16:creationId xmlns:a16="http://schemas.microsoft.com/office/drawing/2014/main" id="{167A6D4E-07E9-4A08-A233-A0AF7721F77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4146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1"/>
          <p:cNvSpPr txBox="1">
            <a:spLocks/>
          </p:cNvSpPr>
          <p:nvPr/>
        </p:nvSpPr>
        <p:spPr>
          <a:xfrm>
            <a:off x="4429125" y="365126"/>
            <a:ext cx="4086225" cy="587375"/>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Click to edit master</a:t>
            </a:r>
            <a:endParaRPr lang="en-CA" sz="2800" dirty="0"/>
          </a:p>
        </p:txBody>
      </p:sp>
      <p:sp>
        <p:nvSpPr>
          <p:cNvPr id="22"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 Master text styles</a:t>
            </a:r>
          </a:p>
          <a:p>
            <a:pPr lvl="1"/>
            <a:r>
              <a:rPr lang="en-US" sz="2400" dirty="0"/>
              <a:t>Second level</a:t>
            </a:r>
          </a:p>
          <a:p>
            <a:pPr lvl="2"/>
            <a:r>
              <a:rPr lang="en-US" sz="2000" dirty="0"/>
              <a:t>Third level</a:t>
            </a:r>
          </a:p>
          <a:p>
            <a:pPr lvl="3"/>
            <a:r>
              <a:rPr lang="en-US" sz="1800" dirty="0"/>
              <a:t>Fourth level</a:t>
            </a:r>
          </a:p>
          <a:p>
            <a:pPr lvl="4"/>
            <a:r>
              <a:rPr lang="en-US" sz="1800" dirty="0"/>
              <a:t>Fifth level</a:t>
            </a:r>
            <a:endParaRPr lang="en-CA" sz="1800" dirty="0"/>
          </a:p>
        </p:txBody>
      </p:sp>
      <p:sp>
        <p:nvSpPr>
          <p:cNvPr id="23" name="Footer Placeholder 4"/>
          <p:cNvSpPr txBox="1">
            <a:spLocks/>
          </p:cNvSpPr>
          <p:nvPr/>
        </p:nvSpPr>
        <p:spPr>
          <a:xfrm>
            <a:off x="5562600" y="630690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25" name="Picture 24" descr="Hastings Prince Edward Public Health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26" name="Slide Number Placeholder 18"/>
          <p:cNvSpPr>
            <a:spLocks noGrp="1"/>
          </p:cNvSpPr>
          <p:nvPr>
            <p:ph type="sldNum" sz="quarter" idx="4"/>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7" name="Text Placeholder 28"/>
          <p:cNvSpPr txBox="1">
            <a:spLocks/>
          </p:cNvSpPr>
          <p:nvPr/>
        </p:nvSpPr>
        <p:spPr>
          <a:xfrm>
            <a:off x="628650" y="1333501"/>
            <a:ext cx="4010025" cy="492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a:t>
            </a:r>
          </a:p>
        </p:txBody>
      </p:sp>
    </p:spTree>
    <p:extLst>
      <p:ext uri="{BB962C8B-B14F-4D97-AF65-F5344CB8AC3E}">
        <p14:creationId xmlns:p14="http://schemas.microsoft.com/office/powerpoint/2010/main" val="179625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 id="2147483652" r:id="rId6"/>
    <p:sldLayoutId id="2147483653" r:id="rId7"/>
    <p:sldLayoutId id="2147483654" r:id="rId8"/>
    <p:sldLayoutId id="2147483655" r:id="rId9"/>
    <p:sldLayoutId id="214748365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itsaplan.c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sexand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50" y="2937388"/>
            <a:ext cx="8343900" cy="983224"/>
          </a:xfrm>
        </p:spPr>
        <p:txBody>
          <a:bodyPr/>
          <a:lstStyle/>
          <a:p>
            <a:r>
              <a:rPr lang="en-CA" sz="5000" dirty="0"/>
              <a:t>Reproductive System Review</a:t>
            </a:r>
          </a:p>
        </p:txBody>
      </p:sp>
    </p:spTree>
    <p:extLst>
      <p:ext uri="{BB962C8B-B14F-4D97-AF65-F5344CB8AC3E}">
        <p14:creationId xmlns:p14="http://schemas.microsoft.com/office/powerpoint/2010/main" val="96655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8671-C395-4377-8A7A-A01DCED6E5DC}"/>
              </a:ext>
            </a:extLst>
          </p:cNvPr>
          <p:cNvSpPr>
            <a:spLocks noGrp="1"/>
          </p:cNvSpPr>
          <p:nvPr>
            <p:ph type="title"/>
          </p:nvPr>
        </p:nvSpPr>
        <p:spPr>
          <a:xfrm>
            <a:off x="4014658" y="309669"/>
            <a:ext cx="4925995" cy="587375"/>
          </a:xfrm>
        </p:spPr>
        <p:txBody>
          <a:bodyPr>
            <a:normAutofit/>
          </a:bodyPr>
          <a:lstStyle/>
          <a:p>
            <a:r>
              <a:rPr lang="en-CA" dirty="0"/>
              <a:t>Reproductive System</a:t>
            </a:r>
          </a:p>
        </p:txBody>
      </p:sp>
      <p:pic>
        <p:nvPicPr>
          <p:cNvPr id="6" name="Content Placeholder 5" descr="Diagram of the vagina reproductive system">
            <a:extLst>
              <a:ext uri="{FF2B5EF4-FFF2-40B4-BE49-F238E27FC236}">
                <a16:creationId xmlns:a16="http://schemas.microsoft.com/office/drawing/2014/main" id="{B015625D-1643-4990-8312-8A0147FE5C75}"/>
              </a:ext>
            </a:extLst>
          </p:cNvPr>
          <p:cNvPicPr>
            <a:picLocks noGrp="1" noChangeAspect="1"/>
          </p:cNvPicPr>
          <p:nvPr>
            <p:ph idx="1"/>
          </p:nvPr>
        </p:nvPicPr>
        <p:blipFill>
          <a:blip r:embed="rId3"/>
          <a:stretch>
            <a:fillRect/>
          </a:stretch>
        </p:blipFill>
        <p:spPr>
          <a:xfrm>
            <a:off x="2883789" y="1000978"/>
            <a:ext cx="5128671" cy="5368009"/>
          </a:xfrm>
          <a:prstGeom prst="rect">
            <a:avLst/>
          </a:prstGeom>
        </p:spPr>
      </p:pic>
      <p:sp>
        <p:nvSpPr>
          <p:cNvPr id="4" name="Slide Number Placeholder 3">
            <a:extLst>
              <a:ext uri="{FF2B5EF4-FFF2-40B4-BE49-F238E27FC236}">
                <a16:creationId xmlns:a16="http://schemas.microsoft.com/office/drawing/2014/main" id="{6B40D5A0-83C0-45EC-BAC2-39AF2E4AC5B0}"/>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2</a:t>
            </a:fld>
            <a:endParaRPr lang="en-CA" dirty="0"/>
          </a:p>
        </p:txBody>
      </p:sp>
      <p:pic>
        <p:nvPicPr>
          <p:cNvPr id="8" name="Picture 7">
            <a:extLst>
              <a:ext uri="{FF2B5EF4-FFF2-40B4-BE49-F238E27FC236}">
                <a16:creationId xmlns:a16="http://schemas.microsoft.com/office/drawing/2014/main" id="{A7875FD3-88D0-4FB7-9A00-BB05A7180F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57300" y="1165097"/>
            <a:ext cx="4925995" cy="4413887"/>
          </a:xfrm>
          <a:prstGeom prst="rect">
            <a:avLst/>
          </a:prstGeom>
        </p:spPr>
      </p:pic>
    </p:spTree>
    <p:extLst>
      <p:ext uri="{BB962C8B-B14F-4D97-AF65-F5344CB8AC3E}">
        <p14:creationId xmlns:p14="http://schemas.microsoft.com/office/powerpoint/2010/main" val="10832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85FA-257D-4290-8304-BF5A3B79AE6D}"/>
              </a:ext>
            </a:extLst>
          </p:cNvPr>
          <p:cNvSpPr>
            <a:spLocks noGrp="1"/>
          </p:cNvSpPr>
          <p:nvPr>
            <p:ph type="title"/>
          </p:nvPr>
        </p:nvSpPr>
        <p:spPr>
          <a:xfrm>
            <a:off x="4172608" y="309669"/>
            <a:ext cx="4768046" cy="587375"/>
          </a:xfrm>
        </p:spPr>
        <p:txBody>
          <a:bodyPr>
            <a:normAutofit/>
          </a:bodyPr>
          <a:lstStyle/>
          <a:p>
            <a:r>
              <a:rPr lang="en-CA" dirty="0"/>
              <a:t>Reproductive System</a:t>
            </a:r>
          </a:p>
        </p:txBody>
      </p:sp>
      <p:pic>
        <p:nvPicPr>
          <p:cNvPr id="6" name="Content Placeholder 5" descr="Diagram of the vagina reproductive system">
            <a:extLst>
              <a:ext uri="{FF2B5EF4-FFF2-40B4-BE49-F238E27FC236}">
                <a16:creationId xmlns:a16="http://schemas.microsoft.com/office/drawing/2014/main" id="{3E41370D-4EFC-4D17-9DA5-CC980F9EC5CB}"/>
              </a:ext>
            </a:extLst>
          </p:cNvPr>
          <p:cNvPicPr>
            <a:picLocks noGrp="1" noChangeAspect="1"/>
          </p:cNvPicPr>
          <p:nvPr>
            <p:ph idx="1"/>
          </p:nvPr>
        </p:nvPicPr>
        <p:blipFill>
          <a:blip r:embed="rId2"/>
          <a:stretch>
            <a:fillRect/>
          </a:stretch>
        </p:blipFill>
        <p:spPr>
          <a:xfrm>
            <a:off x="2165132" y="811136"/>
            <a:ext cx="5307724" cy="5526418"/>
          </a:xfrm>
          <a:prstGeom prst="rect">
            <a:avLst/>
          </a:prstGeom>
        </p:spPr>
      </p:pic>
      <p:sp>
        <p:nvSpPr>
          <p:cNvPr id="4" name="Slide Number Placeholder 3">
            <a:extLst>
              <a:ext uri="{FF2B5EF4-FFF2-40B4-BE49-F238E27FC236}">
                <a16:creationId xmlns:a16="http://schemas.microsoft.com/office/drawing/2014/main" id="{A3F791AD-FC76-47BD-98CA-726B28CCB2E2}"/>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3</a:t>
            </a:fld>
            <a:endParaRPr lang="en-CA" dirty="0"/>
          </a:p>
        </p:txBody>
      </p:sp>
      <p:pic>
        <p:nvPicPr>
          <p:cNvPr id="7" name="Picture 6">
            <a:extLst>
              <a:ext uri="{FF2B5EF4-FFF2-40B4-BE49-F238E27FC236}">
                <a16:creationId xmlns:a16="http://schemas.microsoft.com/office/drawing/2014/main" id="{B8A25874-6C53-45A7-88B3-064A1AFF51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3600" y="914473"/>
            <a:ext cx="7376799" cy="5029636"/>
          </a:xfrm>
          <a:prstGeom prst="rect">
            <a:avLst/>
          </a:prstGeom>
        </p:spPr>
      </p:pic>
    </p:spTree>
    <p:extLst>
      <p:ext uri="{BB962C8B-B14F-4D97-AF65-F5344CB8AC3E}">
        <p14:creationId xmlns:p14="http://schemas.microsoft.com/office/powerpoint/2010/main" val="408682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D530-2C6E-412F-9A3E-90235DE477BF}"/>
              </a:ext>
            </a:extLst>
          </p:cNvPr>
          <p:cNvSpPr>
            <a:spLocks noGrp="1"/>
          </p:cNvSpPr>
          <p:nvPr>
            <p:ph type="title"/>
          </p:nvPr>
        </p:nvSpPr>
        <p:spPr/>
        <p:txBody>
          <a:bodyPr>
            <a:normAutofit/>
          </a:bodyPr>
          <a:lstStyle/>
          <a:p>
            <a:r>
              <a:rPr lang="en-CA" dirty="0"/>
              <a:t>Menstrual Cycle</a:t>
            </a:r>
          </a:p>
        </p:txBody>
      </p:sp>
      <p:pic>
        <p:nvPicPr>
          <p:cNvPr id="6" name="Content Placeholder 5" descr="Diagram of the menstrual cycle">
            <a:extLst>
              <a:ext uri="{FF2B5EF4-FFF2-40B4-BE49-F238E27FC236}">
                <a16:creationId xmlns:a16="http://schemas.microsoft.com/office/drawing/2014/main" id="{27DE9702-AE2D-48D3-9B1F-73ABED4808A0}"/>
              </a:ext>
            </a:extLst>
          </p:cNvPr>
          <p:cNvPicPr>
            <a:picLocks noGrp="1" noChangeAspect="1"/>
          </p:cNvPicPr>
          <p:nvPr>
            <p:ph idx="1"/>
          </p:nvPr>
        </p:nvPicPr>
        <p:blipFill>
          <a:blip r:embed="rId3"/>
          <a:stretch>
            <a:fillRect/>
          </a:stretch>
        </p:blipFill>
        <p:spPr>
          <a:xfrm>
            <a:off x="853091" y="1321127"/>
            <a:ext cx="7370158" cy="4933697"/>
          </a:xfrm>
          <a:prstGeom prst="rect">
            <a:avLst/>
          </a:prstGeom>
        </p:spPr>
      </p:pic>
      <p:sp>
        <p:nvSpPr>
          <p:cNvPr id="4" name="Slide Number Placeholder 3">
            <a:extLst>
              <a:ext uri="{FF2B5EF4-FFF2-40B4-BE49-F238E27FC236}">
                <a16:creationId xmlns:a16="http://schemas.microsoft.com/office/drawing/2014/main" id="{4A6BCA4F-6BB5-49F8-9BFB-938B39E4F720}"/>
              </a:ext>
            </a:extLst>
          </p:cNvPr>
          <p:cNvSpPr>
            <a:spLocks noGrp="1"/>
          </p:cNvSpPr>
          <p:nvPr>
            <p:ph type="sldNum" sz="quarter" idx="12"/>
          </p:nvPr>
        </p:nvSpPr>
        <p:spPr/>
        <p:txBody>
          <a:bodyPr/>
          <a:lstStyle/>
          <a:p>
            <a:fld id="{7C52F5B9-FDB6-408B-9494-2A665E6CCD82}" type="slidenum">
              <a:rPr lang="en-CA" smtClean="0"/>
              <a:pPr/>
              <a:t>4</a:t>
            </a:fld>
            <a:endParaRPr lang="en-CA" dirty="0"/>
          </a:p>
        </p:txBody>
      </p:sp>
    </p:spTree>
    <p:extLst>
      <p:ext uri="{BB962C8B-B14F-4D97-AF65-F5344CB8AC3E}">
        <p14:creationId xmlns:p14="http://schemas.microsoft.com/office/powerpoint/2010/main" val="244684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DE9C-0676-4167-9AE8-4401F2D91281}"/>
              </a:ext>
            </a:extLst>
          </p:cNvPr>
          <p:cNvSpPr>
            <a:spLocks noGrp="1"/>
          </p:cNvSpPr>
          <p:nvPr>
            <p:ph type="title"/>
          </p:nvPr>
        </p:nvSpPr>
        <p:spPr>
          <a:xfrm>
            <a:off x="4130566" y="309669"/>
            <a:ext cx="4810087" cy="587375"/>
          </a:xfrm>
        </p:spPr>
        <p:txBody>
          <a:bodyPr>
            <a:normAutofit/>
          </a:bodyPr>
          <a:lstStyle/>
          <a:p>
            <a:r>
              <a:rPr lang="en-CA" dirty="0"/>
              <a:t>Reproductive System</a:t>
            </a:r>
          </a:p>
        </p:txBody>
      </p:sp>
      <p:pic>
        <p:nvPicPr>
          <p:cNvPr id="6" name="Content Placeholder 5" descr="Diagram of the male reproductive system">
            <a:extLst>
              <a:ext uri="{FF2B5EF4-FFF2-40B4-BE49-F238E27FC236}">
                <a16:creationId xmlns:a16="http://schemas.microsoft.com/office/drawing/2014/main" id="{0A0FBDFE-8F3F-4903-9038-52A34B390C5E}"/>
              </a:ext>
            </a:extLst>
          </p:cNvPr>
          <p:cNvPicPr>
            <a:picLocks noGrp="1" noChangeAspect="1"/>
          </p:cNvPicPr>
          <p:nvPr>
            <p:ph idx="1"/>
          </p:nvPr>
        </p:nvPicPr>
        <p:blipFill>
          <a:blip r:embed="rId3"/>
          <a:stretch>
            <a:fillRect/>
          </a:stretch>
        </p:blipFill>
        <p:spPr>
          <a:xfrm>
            <a:off x="2248150" y="990207"/>
            <a:ext cx="5540016" cy="5186756"/>
          </a:xfrm>
          <a:prstGeom prst="rect">
            <a:avLst/>
          </a:prstGeom>
        </p:spPr>
      </p:pic>
      <p:sp>
        <p:nvSpPr>
          <p:cNvPr id="4" name="Slide Number Placeholder 3">
            <a:extLst>
              <a:ext uri="{FF2B5EF4-FFF2-40B4-BE49-F238E27FC236}">
                <a16:creationId xmlns:a16="http://schemas.microsoft.com/office/drawing/2014/main" id="{DCFB368B-A5E1-4AC6-907E-15E61553F191}"/>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5</a:t>
            </a:fld>
            <a:endParaRPr lang="en-CA" dirty="0"/>
          </a:p>
        </p:txBody>
      </p:sp>
      <p:pic>
        <p:nvPicPr>
          <p:cNvPr id="7" name="Picture 6">
            <a:extLst>
              <a:ext uri="{FF2B5EF4-FFF2-40B4-BE49-F238E27FC236}">
                <a16:creationId xmlns:a16="http://schemas.microsoft.com/office/drawing/2014/main" id="{225ED903-8769-420A-B4EF-07FF4F20D2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3016" y="1145850"/>
            <a:ext cx="4615072" cy="4566300"/>
          </a:xfrm>
          <a:prstGeom prst="rect">
            <a:avLst/>
          </a:prstGeom>
        </p:spPr>
      </p:pic>
    </p:spTree>
    <p:extLst>
      <p:ext uri="{BB962C8B-B14F-4D97-AF65-F5344CB8AC3E}">
        <p14:creationId xmlns:p14="http://schemas.microsoft.com/office/powerpoint/2010/main" val="196804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391F-9194-0060-C193-90368B289481}"/>
              </a:ext>
            </a:extLst>
          </p:cNvPr>
          <p:cNvSpPr>
            <a:spLocks noGrp="1"/>
          </p:cNvSpPr>
          <p:nvPr>
            <p:ph type="title"/>
          </p:nvPr>
        </p:nvSpPr>
        <p:spPr/>
        <p:txBody>
          <a:bodyPr/>
          <a:lstStyle/>
          <a:p>
            <a:r>
              <a:rPr lang="en-US" dirty="0"/>
              <a:t>Reproductive System</a:t>
            </a:r>
            <a:endParaRPr lang="en-CA" dirty="0"/>
          </a:p>
        </p:txBody>
      </p:sp>
      <p:pic>
        <p:nvPicPr>
          <p:cNvPr id="6" name="Content Placeholder 5" descr="Diagram of the male reproductive system">
            <a:extLst>
              <a:ext uri="{FF2B5EF4-FFF2-40B4-BE49-F238E27FC236}">
                <a16:creationId xmlns:a16="http://schemas.microsoft.com/office/drawing/2014/main" id="{1B2A36A3-0964-3814-CDE5-3411A80676AF}"/>
              </a:ext>
            </a:extLst>
          </p:cNvPr>
          <p:cNvPicPr>
            <a:picLocks noGrp="1" noChangeAspect="1"/>
          </p:cNvPicPr>
          <p:nvPr>
            <p:ph idx="1"/>
          </p:nvPr>
        </p:nvPicPr>
        <p:blipFill>
          <a:blip r:embed="rId3"/>
          <a:stretch>
            <a:fillRect/>
          </a:stretch>
        </p:blipFill>
        <p:spPr>
          <a:xfrm>
            <a:off x="2270560" y="1511301"/>
            <a:ext cx="5434681" cy="4318952"/>
          </a:xfrm>
          <a:prstGeom prst="rect">
            <a:avLst/>
          </a:prstGeom>
        </p:spPr>
      </p:pic>
      <p:sp>
        <p:nvSpPr>
          <p:cNvPr id="4" name="Slide Number Placeholder 3">
            <a:extLst>
              <a:ext uri="{FF2B5EF4-FFF2-40B4-BE49-F238E27FC236}">
                <a16:creationId xmlns:a16="http://schemas.microsoft.com/office/drawing/2014/main" id="{21FDFC7E-F1C5-F86E-2581-C7D6D1EB68A1}"/>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6</a:t>
            </a:fld>
            <a:endParaRPr lang="en-CA" dirty="0"/>
          </a:p>
        </p:txBody>
      </p:sp>
    </p:spTree>
    <p:extLst>
      <p:ext uri="{BB962C8B-B14F-4D97-AF65-F5344CB8AC3E}">
        <p14:creationId xmlns:p14="http://schemas.microsoft.com/office/powerpoint/2010/main" val="187376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032CC3-13DD-459D-8443-89F4B4871431}"/>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Questions?</a:t>
            </a:r>
          </a:p>
        </p:txBody>
      </p:sp>
      <p:sp>
        <p:nvSpPr>
          <p:cNvPr id="3" name="Content Placeholder 2">
            <a:extLst>
              <a:ext uri="{FF2B5EF4-FFF2-40B4-BE49-F238E27FC236}">
                <a16:creationId xmlns:a16="http://schemas.microsoft.com/office/drawing/2014/main" id="{F0DE0113-9ADE-4A87-B300-05E782336984}"/>
              </a:ext>
            </a:extLst>
          </p:cNvPr>
          <p:cNvSpPr>
            <a:spLocks noGrp="1"/>
          </p:cNvSpPr>
          <p:nvPr>
            <p:ph idx="1"/>
          </p:nvPr>
        </p:nvSpPr>
        <p:spPr/>
        <p:txBody>
          <a:bodyPr/>
          <a:lstStyle/>
          <a:p>
            <a:pPr marL="0" indent="0">
              <a:buNone/>
            </a:pPr>
            <a:endParaRPr lang="en-CA" dirty="0"/>
          </a:p>
          <a:p>
            <a:pPr lvl="1"/>
            <a:r>
              <a:rPr lang="en-CA" sz="2800" dirty="0">
                <a:hlinkClick r:id="rId3"/>
              </a:rPr>
              <a:t>itsaplan.ca</a:t>
            </a:r>
            <a:endParaRPr lang="en-CA" sz="2800" dirty="0"/>
          </a:p>
          <a:p>
            <a:pPr lvl="1"/>
            <a:r>
              <a:rPr lang="en-CA" sz="2800" dirty="0">
                <a:hlinkClick r:id="rId4"/>
              </a:rPr>
              <a:t>sexandu.ca</a:t>
            </a:r>
            <a:endParaRPr lang="en-CA" sz="2800" dirty="0"/>
          </a:p>
        </p:txBody>
      </p:sp>
      <p:sp>
        <p:nvSpPr>
          <p:cNvPr id="4" name="Slide Number Placeholder 3">
            <a:extLst>
              <a:ext uri="{FF2B5EF4-FFF2-40B4-BE49-F238E27FC236}">
                <a16:creationId xmlns:a16="http://schemas.microsoft.com/office/drawing/2014/main" id="{38771C0C-55F7-4547-BF00-F18A973FAFFB}"/>
              </a:ext>
              <a:ext uri="{C183D7F6-B498-43B3-948B-1728B52AA6E4}">
                <adec:decorative xmlns:adec="http://schemas.microsoft.com/office/drawing/2017/decorative" val="1"/>
              </a:ext>
            </a:extLst>
          </p:cNvPr>
          <p:cNvSpPr>
            <a:spLocks noGrp="1"/>
          </p:cNvSpPr>
          <p:nvPr>
            <p:ph type="sldNum" sz="quarter" idx="12"/>
          </p:nvPr>
        </p:nvSpPr>
        <p:spPr/>
        <p:txBody>
          <a:bodyPr/>
          <a:lstStyle/>
          <a:p>
            <a:fld id="{7C52F5B9-FDB6-408B-9494-2A665E6CCD82}" type="slidenum">
              <a:rPr lang="en-CA" smtClean="0"/>
              <a:pPr/>
              <a:t>7</a:t>
            </a:fld>
            <a:endParaRPr lang="en-CA" dirty="0"/>
          </a:p>
        </p:txBody>
      </p:sp>
    </p:spTree>
    <p:extLst>
      <p:ext uri="{BB962C8B-B14F-4D97-AF65-F5344CB8AC3E}">
        <p14:creationId xmlns:p14="http://schemas.microsoft.com/office/powerpoint/2010/main" val="893814681"/>
      </p:ext>
    </p:extLst>
  </p:cSld>
  <p:clrMapOvr>
    <a:masterClrMapping/>
  </p:clrMapOvr>
</p:sld>
</file>

<file path=ppt/theme/theme1.xml><?xml version="1.0" encoding="utf-8"?>
<a:theme xmlns:a="http://schemas.openxmlformats.org/drawingml/2006/main" name="HPEPH-Powerpoint-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Standard" id="{68C62BDE-96DA-4F04-90DE-DCA828FB81B8}" vid="{3E3E2EB2-7379-426B-B81E-86E722AE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 Standard</Template>
  <TotalTime>2052</TotalTime>
  <Words>1099</Words>
  <Application>Microsoft Office PowerPoint</Application>
  <PresentationFormat>On-screen Show (4:3)</PresentationFormat>
  <Paragraphs>79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Open Sans</vt:lpstr>
      <vt:lpstr>Open Sans Semibold</vt:lpstr>
      <vt:lpstr>HPEPH-Powerpoint-standard</vt:lpstr>
      <vt:lpstr>Reproductive System Review</vt:lpstr>
      <vt:lpstr>Reproductive System</vt:lpstr>
      <vt:lpstr>Reproductive System</vt:lpstr>
      <vt:lpstr>Menstrual Cycle</vt:lpstr>
      <vt:lpstr>Reproductive System</vt:lpstr>
      <vt:lpstr>Reproductive System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LaRose</dc:creator>
  <cp:lastModifiedBy>Jessica Vance</cp:lastModifiedBy>
  <cp:revision>171</cp:revision>
  <cp:lastPrinted>2022-05-30T18:39:54Z</cp:lastPrinted>
  <dcterms:created xsi:type="dcterms:W3CDTF">2020-01-21T19:14:18Z</dcterms:created>
  <dcterms:modified xsi:type="dcterms:W3CDTF">2023-08-04T17:18:00Z</dcterms:modified>
</cp:coreProperties>
</file>